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diagrams/data1.xml" ContentType="application/vnd.openxmlformats-officedocument.drawingml.diagramData+xml"/>
  <Override PartName="/ppt/presentation.xml" ContentType="application/vnd.openxmlformats-officedocument.presentationml.presentation.main+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1.xml" ContentType="application/vnd.openxmlformats-officedocument.presentationml.slide+xml"/>
  <Override PartName="/ppt/slideMasters/slideMaster1.xml" ContentType="application/vnd.openxmlformats-officedocument.presentationml.slideMaster+xml"/>
  <Override PartName="/ppt/slideLayouts/slideLayout2.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notesSlides/notesSlide2.xml" ContentType="application/vnd.openxmlformats-officedocument.presentationml.notesSlide+xml"/>
  <Override PartName="/ppt/notesSlides/notesSlide1.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notesSlides/notesSlide11.xml" ContentType="application/vnd.openxmlformats-officedocument.presentationml.notesSlide+xml"/>
  <Override PartName="/ppt/notesSlides/notesSlide10.xml" ContentType="application/vnd.openxmlformats-officedocument.presentationml.notesSlide+xml"/>
  <Override PartName="/ppt/notesSlides/notesSlide9.xml" ContentType="application/vnd.openxmlformats-officedocument.presentationml.notesSlide+xml"/>
  <Override PartName="/ppt/notesSlides/notesSlide8.xml" ContentType="application/vnd.openxmlformats-officedocument.presentationml.notesSlide+xml"/>
  <Override PartName="/ppt/notesSlides/notesSlide7.xml" ContentType="application/vnd.openxmlformats-officedocument.presentationml.notesSlide+xml"/>
  <Override PartName="/ppt/notesSlides/notesSlide6.xml" ContentType="application/vnd.openxmlformats-officedocument.presentationml.notesSlide+xml"/>
  <Override PartName="/ppt/slideLayouts/slideLayout11.xml" ContentType="application/vnd.openxmlformats-officedocument.presentationml.slideLayout+xml"/>
  <Override PartName="/ppt/diagrams/quickStyle1.xml" ContentType="application/vnd.openxmlformats-officedocument.drawingml.diagramStyle+xml"/>
  <Override PartName="/ppt/notesMasters/notesMaster1.xml" ContentType="application/vnd.openxmlformats-officedocument.presentationml.notesMaster+xml"/>
  <Override PartName="/ppt/theme/theme1.xml" ContentType="application/vnd.openxmlformats-officedocument.theme+xml"/>
  <Override PartName="/ppt/diagrams/drawing1.xml" ContentType="application/vnd.ms-office.drawingml.diagramDrawing+xml"/>
  <Override PartName="/ppt/diagrams/colors1.xml" ContentType="application/vnd.openxmlformats-officedocument.drawingml.diagramColors+xml"/>
  <Override PartName="/ppt/diagrams/layout1.xml" ContentType="application/vnd.openxmlformats-officedocument.drawingml.diagramLayout+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notesMasterIdLst>
    <p:notesMasterId r:id="rId13"/>
  </p:notesMasterIdLst>
  <p:sldIdLst>
    <p:sldId id="256" r:id="rId2"/>
    <p:sldId id="258" r:id="rId3"/>
    <p:sldId id="266" r:id="rId4"/>
    <p:sldId id="259" r:id="rId5"/>
    <p:sldId id="260" r:id="rId6"/>
    <p:sldId id="261" r:id="rId7"/>
    <p:sldId id="268" r:id="rId8"/>
    <p:sldId id="270" r:id="rId9"/>
    <p:sldId id="263" r:id="rId10"/>
    <p:sldId id="264" r:id="rId11"/>
    <p:sldId id="265"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42" autoAdjust="0"/>
    <p:restoredTop sz="61383" autoAdjust="0"/>
  </p:normalViewPr>
  <p:slideViewPr>
    <p:cSldViewPr>
      <p:cViewPr varScale="1">
        <p:scale>
          <a:sx n="45" d="100"/>
          <a:sy n="45" d="100"/>
        </p:scale>
        <p:origin x="942" y="60"/>
      </p:cViewPr>
      <p:guideLst>
        <p:guide orient="horz" pos="2160"/>
        <p:guide pos="2880"/>
      </p:guideLst>
    </p:cSldViewPr>
  </p:slideViewPr>
  <p:outlineViewPr>
    <p:cViewPr>
      <p:scale>
        <a:sx n="33" d="100"/>
        <a:sy n="33" d="100"/>
      </p:scale>
      <p:origin x="0" y="4812"/>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9" d="100"/>
          <a:sy n="59" d="100"/>
        </p:scale>
        <p:origin x="-1500"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customXml" Target="../customXml/item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20"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customXml" Target="../customXml/item2.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EBCA462-5D41-4F92-B946-2E807869EE1C}"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AU"/>
        </a:p>
      </dgm:t>
    </dgm:pt>
    <dgm:pt modelId="{99D18AEA-F360-4016-8571-7E130BA70A8C}">
      <dgm:prSet phldrT="[Text]"/>
      <dgm:spPr/>
      <dgm:t>
        <a:bodyPr/>
        <a:lstStyle/>
        <a:p>
          <a:r>
            <a:rPr lang="en-AU" dirty="0" smtClean="0"/>
            <a:t>College Operations Manager</a:t>
          </a:r>
          <a:endParaRPr lang="en-AU" dirty="0"/>
        </a:p>
      </dgm:t>
    </dgm:pt>
    <dgm:pt modelId="{6DD4543B-0371-4423-A3C5-F4D31860AFB3}" type="parTrans" cxnId="{BE81A1B9-5305-4865-B624-6AD96EE3CF1C}">
      <dgm:prSet/>
      <dgm:spPr/>
      <dgm:t>
        <a:bodyPr/>
        <a:lstStyle/>
        <a:p>
          <a:endParaRPr lang="en-AU"/>
        </a:p>
      </dgm:t>
    </dgm:pt>
    <dgm:pt modelId="{BD89D79B-C0DB-42AE-8BF9-DF25C0ECAF83}" type="sibTrans" cxnId="{BE81A1B9-5305-4865-B624-6AD96EE3CF1C}">
      <dgm:prSet/>
      <dgm:spPr/>
      <dgm:t>
        <a:bodyPr/>
        <a:lstStyle/>
        <a:p>
          <a:endParaRPr lang="en-AU"/>
        </a:p>
      </dgm:t>
    </dgm:pt>
    <dgm:pt modelId="{7409639E-64CB-4C74-8F7B-259BD8304FBC}">
      <dgm:prSet phldrT="[Text]"/>
      <dgm:spPr/>
      <dgm:t>
        <a:bodyPr/>
        <a:lstStyle/>
        <a:p>
          <a:r>
            <a:rPr lang="en-AU" dirty="0" smtClean="0"/>
            <a:t>Administration </a:t>
          </a:r>
          <a:endParaRPr lang="en-AU" dirty="0"/>
        </a:p>
      </dgm:t>
    </dgm:pt>
    <dgm:pt modelId="{4B449585-8835-42FF-921C-C88A7E1D4019}" type="parTrans" cxnId="{39A46E20-4B7F-4712-9F5D-DC4F5EF4DBE2}">
      <dgm:prSet/>
      <dgm:spPr/>
      <dgm:t>
        <a:bodyPr/>
        <a:lstStyle/>
        <a:p>
          <a:endParaRPr lang="en-AU"/>
        </a:p>
      </dgm:t>
    </dgm:pt>
    <dgm:pt modelId="{800A9802-1063-470C-8A57-DE88108796A4}" type="sibTrans" cxnId="{39A46E20-4B7F-4712-9F5D-DC4F5EF4DBE2}">
      <dgm:prSet/>
      <dgm:spPr/>
      <dgm:t>
        <a:bodyPr/>
        <a:lstStyle/>
        <a:p>
          <a:endParaRPr lang="en-AU"/>
        </a:p>
      </dgm:t>
    </dgm:pt>
    <dgm:pt modelId="{6E07B40A-FB92-4894-92AF-11EE7FDC913C}">
      <dgm:prSet phldrT="[Text]"/>
      <dgm:spPr/>
      <dgm:t>
        <a:bodyPr/>
        <a:lstStyle/>
        <a:p>
          <a:r>
            <a:rPr lang="en-AU" dirty="0" smtClean="0"/>
            <a:t>Technical Support </a:t>
          </a:r>
          <a:endParaRPr lang="en-AU" dirty="0"/>
        </a:p>
      </dgm:t>
    </dgm:pt>
    <dgm:pt modelId="{257D192A-56C4-42B2-B98F-49FF0A337B2E}" type="parTrans" cxnId="{97550930-F03B-44DF-9FB9-AAD9D6011AA2}">
      <dgm:prSet/>
      <dgm:spPr/>
      <dgm:t>
        <a:bodyPr/>
        <a:lstStyle/>
        <a:p>
          <a:endParaRPr lang="en-AU"/>
        </a:p>
      </dgm:t>
    </dgm:pt>
    <dgm:pt modelId="{E7E1D7F5-AF28-4872-BFEE-0C58F2E59369}" type="sibTrans" cxnId="{97550930-F03B-44DF-9FB9-AAD9D6011AA2}">
      <dgm:prSet/>
      <dgm:spPr/>
      <dgm:t>
        <a:bodyPr/>
        <a:lstStyle/>
        <a:p>
          <a:endParaRPr lang="en-AU"/>
        </a:p>
      </dgm:t>
    </dgm:pt>
    <dgm:pt modelId="{97ACE6E3-BAAF-4928-B2EA-B6EFBE137318}">
      <dgm:prSet phldrT="[Text]"/>
      <dgm:spPr/>
      <dgm:t>
        <a:bodyPr/>
        <a:lstStyle/>
        <a:p>
          <a:r>
            <a:rPr lang="en-AU" dirty="0" smtClean="0"/>
            <a:t>Facilities</a:t>
          </a:r>
          <a:endParaRPr lang="en-AU" dirty="0"/>
        </a:p>
      </dgm:t>
    </dgm:pt>
    <dgm:pt modelId="{CD1E948A-2CD4-4431-AC43-7E28EC10FB1B}" type="parTrans" cxnId="{B6F45CEC-7399-4562-B11B-79FA532C66F6}">
      <dgm:prSet/>
      <dgm:spPr/>
      <dgm:t>
        <a:bodyPr/>
        <a:lstStyle/>
        <a:p>
          <a:endParaRPr lang="en-AU"/>
        </a:p>
      </dgm:t>
    </dgm:pt>
    <dgm:pt modelId="{8F7B09AE-9909-42B2-B685-BC47AD928F81}" type="sibTrans" cxnId="{B6F45CEC-7399-4562-B11B-79FA532C66F6}">
      <dgm:prSet/>
      <dgm:spPr/>
      <dgm:t>
        <a:bodyPr/>
        <a:lstStyle/>
        <a:p>
          <a:endParaRPr lang="en-AU"/>
        </a:p>
      </dgm:t>
    </dgm:pt>
    <dgm:pt modelId="{87BA45BD-F2FB-408B-B9CE-C30AE4EAA882}">
      <dgm:prSet/>
      <dgm:spPr/>
      <dgm:t>
        <a:bodyPr/>
        <a:lstStyle/>
        <a:p>
          <a:r>
            <a:rPr lang="en-AU" dirty="0" smtClean="0"/>
            <a:t>Community Projects </a:t>
          </a:r>
          <a:endParaRPr lang="en-AU" dirty="0"/>
        </a:p>
      </dgm:t>
    </dgm:pt>
    <dgm:pt modelId="{1F0721CC-49C6-4394-A9F8-6DD1A27A6AD0}" type="parTrans" cxnId="{14742592-5194-4B35-B4D0-C785ABB78AFF}">
      <dgm:prSet/>
      <dgm:spPr/>
      <dgm:t>
        <a:bodyPr/>
        <a:lstStyle/>
        <a:p>
          <a:endParaRPr lang="en-AU"/>
        </a:p>
      </dgm:t>
    </dgm:pt>
    <dgm:pt modelId="{34907CEE-D857-4582-AE36-43F4EEB1451C}" type="sibTrans" cxnId="{14742592-5194-4B35-B4D0-C785ABB78AFF}">
      <dgm:prSet/>
      <dgm:spPr/>
      <dgm:t>
        <a:bodyPr/>
        <a:lstStyle/>
        <a:p>
          <a:endParaRPr lang="en-AU"/>
        </a:p>
      </dgm:t>
    </dgm:pt>
    <dgm:pt modelId="{11110553-C54F-4748-AFD8-DAC86E441DE0}">
      <dgm:prSet/>
      <dgm:spPr/>
      <dgm:t>
        <a:bodyPr/>
        <a:lstStyle/>
        <a:p>
          <a:r>
            <a:rPr lang="en-AU" dirty="0" smtClean="0"/>
            <a:t>Libraries and Counselling </a:t>
          </a:r>
          <a:endParaRPr lang="en-AU" dirty="0"/>
        </a:p>
      </dgm:t>
    </dgm:pt>
    <dgm:pt modelId="{8E89A3A2-092F-4C16-9E89-FB460CB28B45}" type="parTrans" cxnId="{818F395A-5EE6-4B3E-BE3D-7585E960B243}">
      <dgm:prSet/>
      <dgm:spPr/>
      <dgm:t>
        <a:bodyPr/>
        <a:lstStyle/>
        <a:p>
          <a:endParaRPr lang="en-AU"/>
        </a:p>
      </dgm:t>
    </dgm:pt>
    <dgm:pt modelId="{32C04569-B3B0-429B-8D43-83535F03C39B}" type="sibTrans" cxnId="{818F395A-5EE6-4B3E-BE3D-7585E960B243}">
      <dgm:prSet/>
      <dgm:spPr/>
      <dgm:t>
        <a:bodyPr/>
        <a:lstStyle/>
        <a:p>
          <a:endParaRPr lang="en-AU"/>
        </a:p>
      </dgm:t>
    </dgm:pt>
    <dgm:pt modelId="{BF72B794-6E95-4A11-9134-E6156E4A60AF}" type="pres">
      <dgm:prSet presAssocID="{3EBCA462-5D41-4F92-B946-2E807869EE1C}" presName="hierChild1" presStyleCnt="0">
        <dgm:presLayoutVars>
          <dgm:orgChart val="1"/>
          <dgm:chPref val="1"/>
          <dgm:dir/>
          <dgm:animOne val="branch"/>
          <dgm:animLvl val="lvl"/>
          <dgm:resizeHandles/>
        </dgm:presLayoutVars>
      </dgm:prSet>
      <dgm:spPr/>
      <dgm:t>
        <a:bodyPr/>
        <a:lstStyle/>
        <a:p>
          <a:endParaRPr lang="en-AU"/>
        </a:p>
      </dgm:t>
    </dgm:pt>
    <dgm:pt modelId="{62A0ADB0-9FC4-4921-916F-E11B1599D319}" type="pres">
      <dgm:prSet presAssocID="{99D18AEA-F360-4016-8571-7E130BA70A8C}" presName="hierRoot1" presStyleCnt="0">
        <dgm:presLayoutVars>
          <dgm:hierBranch val="init"/>
        </dgm:presLayoutVars>
      </dgm:prSet>
      <dgm:spPr/>
    </dgm:pt>
    <dgm:pt modelId="{85D21547-84E3-4A0A-8638-97F3167C6214}" type="pres">
      <dgm:prSet presAssocID="{99D18AEA-F360-4016-8571-7E130BA70A8C}" presName="rootComposite1" presStyleCnt="0"/>
      <dgm:spPr/>
    </dgm:pt>
    <dgm:pt modelId="{F7323762-62E5-41D0-8D2E-2F08B945B1D6}" type="pres">
      <dgm:prSet presAssocID="{99D18AEA-F360-4016-8571-7E130BA70A8C}" presName="rootText1" presStyleLbl="node0" presStyleIdx="0" presStyleCnt="1">
        <dgm:presLayoutVars>
          <dgm:chPref val="3"/>
        </dgm:presLayoutVars>
      </dgm:prSet>
      <dgm:spPr/>
      <dgm:t>
        <a:bodyPr/>
        <a:lstStyle/>
        <a:p>
          <a:endParaRPr lang="en-AU"/>
        </a:p>
      </dgm:t>
    </dgm:pt>
    <dgm:pt modelId="{CB22B43F-9C3A-4FD2-B210-0183EB6271F5}" type="pres">
      <dgm:prSet presAssocID="{99D18AEA-F360-4016-8571-7E130BA70A8C}" presName="rootConnector1" presStyleLbl="node1" presStyleIdx="0" presStyleCnt="0"/>
      <dgm:spPr/>
      <dgm:t>
        <a:bodyPr/>
        <a:lstStyle/>
        <a:p>
          <a:endParaRPr lang="en-AU"/>
        </a:p>
      </dgm:t>
    </dgm:pt>
    <dgm:pt modelId="{F852D8A8-AD29-48F9-A978-7FCAA8334222}" type="pres">
      <dgm:prSet presAssocID="{99D18AEA-F360-4016-8571-7E130BA70A8C}" presName="hierChild2" presStyleCnt="0"/>
      <dgm:spPr/>
    </dgm:pt>
    <dgm:pt modelId="{6A480CAA-291A-4594-A213-FCF40F0B4983}" type="pres">
      <dgm:prSet presAssocID="{4B449585-8835-42FF-921C-C88A7E1D4019}" presName="Name37" presStyleLbl="parChTrans1D2" presStyleIdx="0" presStyleCnt="5"/>
      <dgm:spPr/>
      <dgm:t>
        <a:bodyPr/>
        <a:lstStyle/>
        <a:p>
          <a:endParaRPr lang="en-AU"/>
        </a:p>
      </dgm:t>
    </dgm:pt>
    <dgm:pt modelId="{A4BA9AE2-5B9F-45FF-A58A-DEE9BF90E32C}" type="pres">
      <dgm:prSet presAssocID="{7409639E-64CB-4C74-8F7B-259BD8304FBC}" presName="hierRoot2" presStyleCnt="0">
        <dgm:presLayoutVars>
          <dgm:hierBranch val="init"/>
        </dgm:presLayoutVars>
      </dgm:prSet>
      <dgm:spPr/>
    </dgm:pt>
    <dgm:pt modelId="{2909DD9D-4B1A-4385-9860-BCF3012C48BF}" type="pres">
      <dgm:prSet presAssocID="{7409639E-64CB-4C74-8F7B-259BD8304FBC}" presName="rootComposite" presStyleCnt="0"/>
      <dgm:spPr/>
    </dgm:pt>
    <dgm:pt modelId="{4BE2A6EE-4728-4D7E-AFDC-EFF284324E65}" type="pres">
      <dgm:prSet presAssocID="{7409639E-64CB-4C74-8F7B-259BD8304FBC}" presName="rootText" presStyleLbl="node2" presStyleIdx="0" presStyleCnt="5">
        <dgm:presLayoutVars>
          <dgm:chPref val="3"/>
        </dgm:presLayoutVars>
      </dgm:prSet>
      <dgm:spPr/>
      <dgm:t>
        <a:bodyPr/>
        <a:lstStyle/>
        <a:p>
          <a:endParaRPr lang="en-AU"/>
        </a:p>
      </dgm:t>
    </dgm:pt>
    <dgm:pt modelId="{20AD4A21-6500-4ED4-886C-72BDD556F175}" type="pres">
      <dgm:prSet presAssocID="{7409639E-64CB-4C74-8F7B-259BD8304FBC}" presName="rootConnector" presStyleLbl="node2" presStyleIdx="0" presStyleCnt="5"/>
      <dgm:spPr/>
      <dgm:t>
        <a:bodyPr/>
        <a:lstStyle/>
        <a:p>
          <a:endParaRPr lang="en-AU"/>
        </a:p>
      </dgm:t>
    </dgm:pt>
    <dgm:pt modelId="{9E5DD5A6-5A5C-4351-8034-21913CEBC83C}" type="pres">
      <dgm:prSet presAssocID="{7409639E-64CB-4C74-8F7B-259BD8304FBC}" presName="hierChild4" presStyleCnt="0"/>
      <dgm:spPr/>
    </dgm:pt>
    <dgm:pt modelId="{5ED5DB75-95A5-4424-B48C-7AA1BB400AB8}" type="pres">
      <dgm:prSet presAssocID="{7409639E-64CB-4C74-8F7B-259BD8304FBC}" presName="hierChild5" presStyleCnt="0"/>
      <dgm:spPr/>
    </dgm:pt>
    <dgm:pt modelId="{75094075-935F-4527-88F1-9084B135174C}" type="pres">
      <dgm:prSet presAssocID="{257D192A-56C4-42B2-B98F-49FF0A337B2E}" presName="Name37" presStyleLbl="parChTrans1D2" presStyleIdx="1" presStyleCnt="5"/>
      <dgm:spPr/>
      <dgm:t>
        <a:bodyPr/>
        <a:lstStyle/>
        <a:p>
          <a:endParaRPr lang="en-AU"/>
        </a:p>
      </dgm:t>
    </dgm:pt>
    <dgm:pt modelId="{69C0C651-CABD-416E-81F5-4E006C452DA3}" type="pres">
      <dgm:prSet presAssocID="{6E07B40A-FB92-4894-92AF-11EE7FDC913C}" presName="hierRoot2" presStyleCnt="0">
        <dgm:presLayoutVars>
          <dgm:hierBranch val="init"/>
        </dgm:presLayoutVars>
      </dgm:prSet>
      <dgm:spPr/>
    </dgm:pt>
    <dgm:pt modelId="{8E6CBD8A-6F8C-4877-87E4-D028A2FD4155}" type="pres">
      <dgm:prSet presAssocID="{6E07B40A-FB92-4894-92AF-11EE7FDC913C}" presName="rootComposite" presStyleCnt="0"/>
      <dgm:spPr/>
    </dgm:pt>
    <dgm:pt modelId="{C11162E0-0FC5-4B01-92A9-67F511C92228}" type="pres">
      <dgm:prSet presAssocID="{6E07B40A-FB92-4894-92AF-11EE7FDC913C}" presName="rootText" presStyleLbl="node2" presStyleIdx="1" presStyleCnt="5">
        <dgm:presLayoutVars>
          <dgm:chPref val="3"/>
        </dgm:presLayoutVars>
      </dgm:prSet>
      <dgm:spPr/>
      <dgm:t>
        <a:bodyPr/>
        <a:lstStyle/>
        <a:p>
          <a:endParaRPr lang="en-AU"/>
        </a:p>
      </dgm:t>
    </dgm:pt>
    <dgm:pt modelId="{7333A5F5-1C12-4C18-975F-7E478334B226}" type="pres">
      <dgm:prSet presAssocID="{6E07B40A-FB92-4894-92AF-11EE7FDC913C}" presName="rootConnector" presStyleLbl="node2" presStyleIdx="1" presStyleCnt="5"/>
      <dgm:spPr/>
      <dgm:t>
        <a:bodyPr/>
        <a:lstStyle/>
        <a:p>
          <a:endParaRPr lang="en-AU"/>
        </a:p>
      </dgm:t>
    </dgm:pt>
    <dgm:pt modelId="{09456116-9A94-4DCD-9DEB-76322385047E}" type="pres">
      <dgm:prSet presAssocID="{6E07B40A-FB92-4894-92AF-11EE7FDC913C}" presName="hierChild4" presStyleCnt="0"/>
      <dgm:spPr/>
    </dgm:pt>
    <dgm:pt modelId="{41B03308-29D9-4879-A9BE-F9CF22F46C08}" type="pres">
      <dgm:prSet presAssocID="{6E07B40A-FB92-4894-92AF-11EE7FDC913C}" presName="hierChild5" presStyleCnt="0"/>
      <dgm:spPr/>
    </dgm:pt>
    <dgm:pt modelId="{976C4628-A10D-4608-9EDB-FA0094D5ECA0}" type="pres">
      <dgm:prSet presAssocID="{CD1E948A-2CD4-4431-AC43-7E28EC10FB1B}" presName="Name37" presStyleLbl="parChTrans1D2" presStyleIdx="2" presStyleCnt="5"/>
      <dgm:spPr/>
      <dgm:t>
        <a:bodyPr/>
        <a:lstStyle/>
        <a:p>
          <a:endParaRPr lang="en-AU"/>
        </a:p>
      </dgm:t>
    </dgm:pt>
    <dgm:pt modelId="{EB652E97-0572-43D9-9F5E-01FA7736754A}" type="pres">
      <dgm:prSet presAssocID="{97ACE6E3-BAAF-4928-B2EA-B6EFBE137318}" presName="hierRoot2" presStyleCnt="0">
        <dgm:presLayoutVars>
          <dgm:hierBranch val="init"/>
        </dgm:presLayoutVars>
      </dgm:prSet>
      <dgm:spPr/>
    </dgm:pt>
    <dgm:pt modelId="{86EA92FD-03C4-4243-B64B-206542B5B4D8}" type="pres">
      <dgm:prSet presAssocID="{97ACE6E3-BAAF-4928-B2EA-B6EFBE137318}" presName="rootComposite" presStyleCnt="0"/>
      <dgm:spPr/>
    </dgm:pt>
    <dgm:pt modelId="{8A3B4992-F9AB-42E4-A383-CE3CBB2E02CF}" type="pres">
      <dgm:prSet presAssocID="{97ACE6E3-BAAF-4928-B2EA-B6EFBE137318}" presName="rootText" presStyleLbl="node2" presStyleIdx="2" presStyleCnt="5">
        <dgm:presLayoutVars>
          <dgm:chPref val="3"/>
        </dgm:presLayoutVars>
      </dgm:prSet>
      <dgm:spPr/>
      <dgm:t>
        <a:bodyPr/>
        <a:lstStyle/>
        <a:p>
          <a:endParaRPr lang="en-AU"/>
        </a:p>
      </dgm:t>
    </dgm:pt>
    <dgm:pt modelId="{F9F0D795-90A3-4035-A394-B2F5C0F6BBC1}" type="pres">
      <dgm:prSet presAssocID="{97ACE6E3-BAAF-4928-B2EA-B6EFBE137318}" presName="rootConnector" presStyleLbl="node2" presStyleIdx="2" presStyleCnt="5"/>
      <dgm:spPr/>
      <dgm:t>
        <a:bodyPr/>
        <a:lstStyle/>
        <a:p>
          <a:endParaRPr lang="en-AU"/>
        </a:p>
      </dgm:t>
    </dgm:pt>
    <dgm:pt modelId="{E0DF38CC-A1A6-4D60-84AE-B0DBA299F931}" type="pres">
      <dgm:prSet presAssocID="{97ACE6E3-BAAF-4928-B2EA-B6EFBE137318}" presName="hierChild4" presStyleCnt="0"/>
      <dgm:spPr/>
    </dgm:pt>
    <dgm:pt modelId="{E0303617-2D0C-4699-A14B-C5E1B1AA48F6}" type="pres">
      <dgm:prSet presAssocID="{97ACE6E3-BAAF-4928-B2EA-B6EFBE137318}" presName="hierChild5" presStyleCnt="0"/>
      <dgm:spPr/>
    </dgm:pt>
    <dgm:pt modelId="{6BF9948E-6CDD-469B-A03B-BF249C95F41B}" type="pres">
      <dgm:prSet presAssocID="{1F0721CC-49C6-4394-A9F8-6DD1A27A6AD0}" presName="Name37" presStyleLbl="parChTrans1D2" presStyleIdx="3" presStyleCnt="5"/>
      <dgm:spPr/>
      <dgm:t>
        <a:bodyPr/>
        <a:lstStyle/>
        <a:p>
          <a:endParaRPr lang="en-AU"/>
        </a:p>
      </dgm:t>
    </dgm:pt>
    <dgm:pt modelId="{852A0596-533A-42BC-A907-7F25EF4249A1}" type="pres">
      <dgm:prSet presAssocID="{87BA45BD-F2FB-408B-B9CE-C30AE4EAA882}" presName="hierRoot2" presStyleCnt="0">
        <dgm:presLayoutVars>
          <dgm:hierBranch val="init"/>
        </dgm:presLayoutVars>
      </dgm:prSet>
      <dgm:spPr/>
    </dgm:pt>
    <dgm:pt modelId="{3FA531EE-76F5-4374-ACA2-BAFBB966EAEA}" type="pres">
      <dgm:prSet presAssocID="{87BA45BD-F2FB-408B-B9CE-C30AE4EAA882}" presName="rootComposite" presStyleCnt="0"/>
      <dgm:spPr/>
    </dgm:pt>
    <dgm:pt modelId="{1155B101-C097-40A2-A6AB-33CB37E7BE64}" type="pres">
      <dgm:prSet presAssocID="{87BA45BD-F2FB-408B-B9CE-C30AE4EAA882}" presName="rootText" presStyleLbl="node2" presStyleIdx="3" presStyleCnt="5">
        <dgm:presLayoutVars>
          <dgm:chPref val="3"/>
        </dgm:presLayoutVars>
      </dgm:prSet>
      <dgm:spPr/>
      <dgm:t>
        <a:bodyPr/>
        <a:lstStyle/>
        <a:p>
          <a:endParaRPr lang="en-AU"/>
        </a:p>
      </dgm:t>
    </dgm:pt>
    <dgm:pt modelId="{0B7940E3-21A4-4BBB-A83C-F29164C99F69}" type="pres">
      <dgm:prSet presAssocID="{87BA45BD-F2FB-408B-B9CE-C30AE4EAA882}" presName="rootConnector" presStyleLbl="node2" presStyleIdx="3" presStyleCnt="5"/>
      <dgm:spPr/>
      <dgm:t>
        <a:bodyPr/>
        <a:lstStyle/>
        <a:p>
          <a:endParaRPr lang="en-AU"/>
        </a:p>
      </dgm:t>
    </dgm:pt>
    <dgm:pt modelId="{5C7AB7F1-495E-49FA-9A23-160FA657786B}" type="pres">
      <dgm:prSet presAssocID="{87BA45BD-F2FB-408B-B9CE-C30AE4EAA882}" presName="hierChild4" presStyleCnt="0"/>
      <dgm:spPr/>
    </dgm:pt>
    <dgm:pt modelId="{00487673-D45F-4F17-B9A8-0781B97E9EB1}" type="pres">
      <dgm:prSet presAssocID="{87BA45BD-F2FB-408B-B9CE-C30AE4EAA882}" presName="hierChild5" presStyleCnt="0"/>
      <dgm:spPr/>
    </dgm:pt>
    <dgm:pt modelId="{04AFF846-2C93-4C38-A49F-96E78ADDEEA2}" type="pres">
      <dgm:prSet presAssocID="{8E89A3A2-092F-4C16-9E89-FB460CB28B45}" presName="Name37" presStyleLbl="parChTrans1D2" presStyleIdx="4" presStyleCnt="5"/>
      <dgm:spPr/>
      <dgm:t>
        <a:bodyPr/>
        <a:lstStyle/>
        <a:p>
          <a:endParaRPr lang="en-AU"/>
        </a:p>
      </dgm:t>
    </dgm:pt>
    <dgm:pt modelId="{2F0AF91E-D1F6-415B-85D5-EAFA6CD2E623}" type="pres">
      <dgm:prSet presAssocID="{11110553-C54F-4748-AFD8-DAC86E441DE0}" presName="hierRoot2" presStyleCnt="0">
        <dgm:presLayoutVars>
          <dgm:hierBranch val="init"/>
        </dgm:presLayoutVars>
      </dgm:prSet>
      <dgm:spPr/>
    </dgm:pt>
    <dgm:pt modelId="{E4289DCF-5F37-473D-B5FE-1D6256329548}" type="pres">
      <dgm:prSet presAssocID="{11110553-C54F-4748-AFD8-DAC86E441DE0}" presName="rootComposite" presStyleCnt="0"/>
      <dgm:spPr/>
    </dgm:pt>
    <dgm:pt modelId="{0DB28ACA-53BB-44D5-BECB-E27A28115E7A}" type="pres">
      <dgm:prSet presAssocID="{11110553-C54F-4748-AFD8-DAC86E441DE0}" presName="rootText" presStyleLbl="node2" presStyleIdx="4" presStyleCnt="5">
        <dgm:presLayoutVars>
          <dgm:chPref val="3"/>
        </dgm:presLayoutVars>
      </dgm:prSet>
      <dgm:spPr/>
      <dgm:t>
        <a:bodyPr/>
        <a:lstStyle/>
        <a:p>
          <a:endParaRPr lang="en-AU"/>
        </a:p>
      </dgm:t>
    </dgm:pt>
    <dgm:pt modelId="{B3A1E2B5-57E7-4F4C-8720-9CE9B376D41E}" type="pres">
      <dgm:prSet presAssocID="{11110553-C54F-4748-AFD8-DAC86E441DE0}" presName="rootConnector" presStyleLbl="node2" presStyleIdx="4" presStyleCnt="5"/>
      <dgm:spPr/>
      <dgm:t>
        <a:bodyPr/>
        <a:lstStyle/>
        <a:p>
          <a:endParaRPr lang="en-AU"/>
        </a:p>
      </dgm:t>
    </dgm:pt>
    <dgm:pt modelId="{B711A47F-ED96-49E7-AE86-A51FD0EF3F67}" type="pres">
      <dgm:prSet presAssocID="{11110553-C54F-4748-AFD8-DAC86E441DE0}" presName="hierChild4" presStyleCnt="0"/>
      <dgm:spPr/>
    </dgm:pt>
    <dgm:pt modelId="{162A2EF3-97A8-417B-8546-4587C8746CD4}" type="pres">
      <dgm:prSet presAssocID="{11110553-C54F-4748-AFD8-DAC86E441DE0}" presName="hierChild5" presStyleCnt="0"/>
      <dgm:spPr/>
    </dgm:pt>
    <dgm:pt modelId="{5792612F-E677-47C0-93E5-E2FEB0763C75}" type="pres">
      <dgm:prSet presAssocID="{99D18AEA-F360-4016-8571-7E130BA70A8C}" presName="hierChild3" presStyleCnt="0"/>
      <dgm:spPr/>
    </dgm:pt>
  </dgm:ptLst>
  <dgm:cxnLst>
    <dgm:cxn modelId="{B6F45CEC-7399-4562-B11B-79FA532C66F6}" srcId="{99D18AEA-F360-4016-8571-7E130BA70A8C}" destId="{97ACE6E3-BAAF-4928-B2EA-B6EFBE137318}" srcOrd="2" destOrd="0" parTransId="{CD1E948A-2CD4-4431-AC43-7E28EC10FB1B}" sibTransId="{8F7B09AE-9909-42B2-B685-BC47AD928F81}"/>
    <dgm:cxn modelId="{DEA46AFE-11F5-4CB0-A3D7-8D115CCE9F27}" type="presOf" srcId="{CD1E948A-2CD4-4431-AC43-7E28EC10FB1B}" destId="{976C4628-A10D-4608-9EDB-FA0094D5ECA0}" srcOrd="0" destOrd="0" presId="urn:microsoft.com/office/officeart/2005/8/layout/orgChart1"/>
    <dgm:cxn modelId="{628F0D07-716F-4A83-8F5F-02BC442B5E32}" type="presOf" srcId="{99D18AEA-F360-4016-8571-7E130BA70A8C}" destId="{F7323762-62E5-41D0-8D2E-2F08B945B1D6}" srcOrd="0" destOrd="0" presId="urn:microsoft.com/office/officeart/2005/8/layout/orgChart1"/>
    <dgm:cxn modelId="{97550930-F03B-44DF-9FB9-AAD9D6011AA2}" srcId="{99D18AEA-F360-4016-8571-7E130BA70A8C}" destId="{6E07B40A-FB92-4894-92AF-11EE7FDC913C}" srcOrd="1" destOrd="0" parTransId="{257D192A-56C4-42B2-B98F-49FF0A337B2E}" sibTransId="{E7E1D7F5-AF28-4872-BFEE-0C58F2E59369}"/>
    <dgm:cxn modelId="{5D2C98E4-E1E3-4864-BE83-60FF7ADFB6A8}" type="presOf" srcId="{8E89A3A2-092F-4C16-9E89-FB460CB28B45}" destId="{04AFF846-2C93-4C38-A49F-96E78ADDEEA2}" srcOrd="0" destOrd="0" presId="urn:microsoft.com/office/officeart/2005/8/layout/orgChart1"/>
    <dgm:cxn modelId="{6661F8B3-2F37-4D5B-B7DF-8158B51C0889}" type="presOf" srcId="{11110553-C54F-4748-AFD8-DAC86E441DE0}" destId="{B3A1E2B5-57E7-4F4C-8720-9CE9B376D41E}" srcOrd="1" destOrd="0" presId="urn:microsoft.com/office/officeart/2005/8/layout/orgChart1"/>
    <dgm:cxn modelId="{818F395A-5EE6-4B3E-BE3D-7585E960B243}" srcId="{99D18AEA-F360-4016-8571-7E130BA70A8C}" destId="{11110553-C54F-4748-AFD8-DAC86E441DE0}" srcOrd="4" destOrd="0" parTransId="{8E89A3A2-092F-4C16-9E89-FB460CB28B45}" sibTransId="{32C04569-B3B0-429B-8D43-83535F03C39B}"/>
    <dgm:cxn modelId="{2A61147A-6469-4560-9A88-1625F3ABB6C2}" type="presOf" srcId="{99D18AEA-F360-4016-8571-7E130BA70A8C}" destId="{CB22B43F-9C3A-4FD2-B210-0183EB6271F5}" srcOrd="1" destOrd="0" presId="urn:microsoft.com/office/officeart/2005/8/layout/orgChart1"/>
    <dgm:cxn modelId="{8D32A858-C73E-4BC1-AC40-F83AAB4E67B5}" type="presOf" srcId="{6E07B40A-FB92-4894-92AF-11EE7FDC913C}" destId="{C11162E0-0FC5-4B01-92A9-67F511C92228}" srcOrd="0" destOrd="0" presId="urn:microsoft.com/office/officeart/2005/8/layout/orgChart1"/>
    <dgm:cxn modelId="{1CCC18EA-5A84-4774-A6BE-698B14B40C56}" type="presOf" srcId="{87BA45BD-F2FB-408B-B9CE-C30AE4EAA882}" destId="{0B7940E3-21A4-4BBB-A83C-F29164C99F69}" srcOrd="1" destOrd="0" presId="urn:microsoft.com/office/officeart/2005/8/layout/orgChart1"/>
    <dgm:cxn modelId="{978E33E7-AF65-446F-B160-87F1A7BF5C7F}" type="presOf" srcId="{4B449585-8835-42FF-921C-C88A7E1D4019}" destId="{6A480CAA-291A-4594-A213-FCF40F0B4983}" srcOrd="0" destOrd="0" presId="urn:microsoft.com/office/officeart/2005/8/layout/orgChart1"/>
    <dgm:cxn modelId="{20DF8DFC-3D65-4ABB-9303-D3E6CBB202F7}" type="presOf" srcId="{87BA45BD-F2FB-408B-B9CE-C30AE4EAA882}" destId="{1155B101-C097-40A2-A6AB-33CB37E7BE64}" srcOrd="0" destOrd="0" presId="urn:microsoft.com/office/officeart/2005/8/layout/orgChart1"/>
    <dgm:cxn modelId="{39A46E20-4B7F-4712-9F5D-DC4F5EF4DBE2}" srcId="{99D18AEA-F360-4016-8571-7E130BA70A8C}" destId="{7409639E-64CB-4C74-8F7B-259BD8304FBC}" srcOrd="0" destOrd="0" parTransId="{4B449585-8835-42FF-921C-C88A7E1D4019}" sibTransId="{800A9802-1063-470C-8A57-DE88108796A4}"/>
    <dgm:cxn modelId="{E18852A7-B327-4566-B6A2-443E100E9C86}" type="presOf" srcId="{11110553-C54F-4748-AFD8-DAC86E441DE0}" destId="{0DB28ACA-53BB-44D5-BECB-E27A28115E7A}" srcOrd="0" destOrd="0" presId="urn:microsoft.com/office/officeart/2005/8/layout/orgChart1"/>
    <dgm:cxn modelId="{B4DFD6B1-8F73-4B9C-B29D-C7C50B7DBF21}" type="presOf" srcId="{3EBCA462-5D41-4F92-B946-2E807869EE1C}" destId="{BF72B794-6E95-4A11-9134-E6156E4A60AF}" srcOrd="0" destOrd="0" presId="urn:microsoft.com/office/officeart/2005/8/layout/orgChart1"/>
    <dgm:cxn modelId="{73816B1F-3231-4F7D-B082-D737EF7CB47F}" type="presOf" srcId="{7409639E-64CB-4C74-8F7B-259BD8304FBC}" destId="{4BE2A6EE-4728-4D7E-AFDC-EFF284324E65}" srcOrd="0" destOrd="0" presId="urn:microsoft.com/office/officeart/2005/8/layout/orgChart1"/>
    <dgm:cxn modelId="{14742592-5194-4B35-B4D0-C785ABB78AFF}" srcId="{99D18AEA-F360-4016-8571-7E130BA70A8C}" destId="{87BA45BD-F2FB-408B-B9CE-C30AE4EAA882}" srcOrd="3" destOrd="0" parTransId="{1F0721CC-49C6-4394-A9F8-6DD1A27A6AD0}" sibTransId="{34907CEE-D857-4582-AE36-43F4EEB1451C}"/>
    <dgm:cxn modelId="{D6663F67-D9D5-4DF9-8974-796C1DB66099}" type="presOf" srcId="{1F0721CC-49C6-4394-A9F8-6DD1A27A6AD0}" destId="{6BF9948E-6CDD-469B-A03B-BF249C95F41B}" srcOrd="0" destOrd="0" presId="urn:microsoft.com/office/officeart/2005/8/layout/orgChart1"/>
    <dgm:cxn modelId="{C57BAEA1-B33A-4ED1-9C33-804644BD9DE0}" type="presOf" srcId="{7409639E-64CB-4C74-8F7B-259BD8304FBC}" destId="{20AD4A21-6500-4ED4-886C-72BDD556F175}" srcOrd="1" destOrd="0" presId="urn:microsoft.com/office/officeart/2005/8/layout/orgChart1"/>
    <dgm:cxn modelId="{BE81A1B9-5305-4865-B624-6AD96EE3CF1C}" srcId="{3EBCA462-5D41-4F92-B946-2E807869EE1C}" destId="{99D18AEA-F360-4016-8571-7E130BA70A8C}" srcOrd="0" destOrd="0" parTransId="{6DD4543B-0371-4423-A3C5-F4D31860AFB3}" sibTransId="{BD89D79B-C0DB-42AE-8BF9-DF25C0ECAF83}"/>
    <dgm:cxn modelId="{BAA859CA-8D37-4857-ABFB-4CCFC5607BBF}" type="presOf" srcId="{97ACE6E3-BAAF-4928-B2EA-B6EFBE137318}" destId="{F9F0D795-90A3-4035-A394-B2F5C0F6BBC1}" srcOrd="1" destOrd="0" presId="urn:microsoft.com/office/officeart/2005/8/layout/orgChart1"/>
    <dgm:cxn modelId="{68A68F57-AC53-4288-A37C-D4915EBE7D4F}" type="presOf" srcId="{257D192A-56C4-42B2-B98F-49FF0A337B2E}" destId="{75094075-935F-4527-88F1-9084B135174C}" srcOrd="0" destOrd="0" presId="urn:microsoft.com/office/officeart/2005/8/layout/orgChart1"/>
    <dgm:cxn modelId="{92695958-D4AA-4B88-B2BA-5DE9BC75FA41}" type="presOf" srcId="{97ACE6E3-BAAF-4928-B2EA-B6EFBE137318}" destId="{8A3B4992-F9AB-42E4-A383-CE3CBB2E02CF}" srcOrd="0" destOrd="0" presId="urn:microsoft.com/office/officeart/2005/8/layout/orgChart1"/>
    <dgm:cxn modelId="{14F19F04-196F-4DEE-8175-21F3BFB8CC55}" type="presOf" srcId="{6E07B40A-FB92-4894-92AF-11EE7FDC913C}" destId="{7333A5F5-1C12-4C18-975F-7E478334B226}" srcOrd="1" destOrd="0" presId="urn:microsoft.com/office/officeart/2005/8/layout/orgChart1"/>
    <dgm:cxn modelId="{27774B7B-59CD-4B14-9995-DAB13FEB34C2}" type="presParOf" srcId="{BF72B794-6E95-4A11-9134-E6156E4A60AF}" destId="{62A0ADB0-9FC4-4921-916F-E11B1599D319}" srcOrd="0" destOrd="0" presId="urn:microsoft.com/office/officeart/2005/8/layout/orgChart1"/>
    <dgm:cxn modelId="{7E2D9983-7658-4CC7-83DD-06046794A9DA}" type="presParOf" srcId="{62A0ADB0-9FC4-4921-916F-E11B1599D319}" destId="{85D21547-84E3-4A0A-8638-97F3167C6214}" srcOrd="0" destOrd="0" presId="urn:microsoft.com/office/officeart/2005/8/layout/orgChart1"/>
    <dgm:cxn modelId="{2DD1A3BE-4BC3-48E1-804F-7712962294BF}" type="presParOf" srcId="{85D21547-84E3-4A0A-8638-97F3167C6214}" destId="{F7323762-62E5-41D0-8D2E-2F08B945B1D6}" srcOrd="0" destOrd="0" presId="urn:microsoft.com/office/officeart/2005/8/layout/orgChart1"/>
    <dgm:cxn modelId="{DD4E24C3-A573-418E-96A9-ED842F7B81D6}" type="presParOf" srcId="{85D21547-84E3-4A0A-8638-97F3167C6214}" destId="{CB22B43F-9C3A-4FD2-B210-0183EB6271F5}" srcOrd="1" destOrd="0" presId="urn:microsoft.com/office/officeart/2005/8/layout/orgChart1"/>
    <dgm:cxn modelId="{8A8A6056-A4EB-4B56-9422-A36A623DF8B6}" type="presParOf" srcId="{62A0ADB0-9FC4-4921-916F-E11B1599D319}" destId="{F852D8A8-AD29-48F9-A978-7FCAA8334222}" srcOrd="1" destOrd="0" presId="urn:microsoft.com/office/officeart/2005/8/layout/orgChart1"/>
    <dgm:cxn modelId="{A2F44705-25E6-418F-A568-1FD46E9C395A}" type="presParOf" srcId="{F852D8A8-AD29-48F9-A978-7FCAA8334222}" destId="{6A480CAA-291A-4594-A213-FCF40F0B4983}" srcOrd="0" destOrd="0" presId="urn:microsoft.com/office/officeart/2005/8/layout/orgChart1"/>
    <dgm:cxn modelId="{FFF2EB1E-A60E-486D-BBDF-1031CE447222}" type="presParOf" srcId="{F852D8A8-AD29-48F9-A978-7FCAA8334222}" destId="{A4BA9AE2-5B9F-45FF-A58A-DEE9BF90E32C}" srcOrd="1" destOrd="0" presId="urn:microsoft.com/office/officeart/2005/8/layout/orgChart1"/>
    <dgm:cxn modelId="{3132C52F-37BF-47A8-B355-836429C7F6BD}" type="presParOf" srcId="{A4BA9AE2-5B9F-45FF-A58A-DEE9BF90E32C}" destId="{2909DD9D-4B1A-4385-9860-BCF3012C48BF}" srcOrd="0" destOrd="0" presId="urn:microsoft.com/office/officeart/2005/8/layout/orgChart1"/>
    <dgm:cxn modelId="{69441BED-D13F-4E8C-BA52-0186CE6CA359}" type="presParOf" srcId="{2909DD9D-4B1A-4385-9860-BCF3012C48BF}" destId="{4BE2A6EE-4728-4D7E-AFDC-EFF284324E65}" srcOrd="0" destOrd="0" presId="urn:microsoft.com/office/officeart/2005/8/layout/orgChart1"/>
    <dgm:cxn modelId="{2F600170-D2DA-4939-BA19-61CC83718879}" type="presParOf" srcId="{2909DD9D-4B1A-4385-9860-BCF3012C48BF}" destId="{20AD4A21-6500-4ED4-886C-72BDD556F175}" srcOrd="1" destOrd="0" presId="urn:microsoft.com/office/officeart/2005/8/layout/orgChart1"/>
    <dgm:cxn modelId="{636AD566-99A9-48FB-8CFA-D70935E62480}" type="presParOf" srcId="{A4BA9AE2-5B9F-45FF-A58A-DEE9BF90E32C}" destId="{9E5DD5A6-5A5C-4351-8034-21913CEBC83C}" srcOrd="1" destOrd="0" presId="urn:microsoft.com/office/officeart/2005/8/layout/orgChart1"/>
    <dgm:cxn modelId="{7689A3C3-F766-4BE8-83DD-3152D37249A3}" type="presParOf" srcId="{A4BA9AE2-5B9F-45FF-A58A-DEE9BF90E32C}" destId="{5ED5DB75-95A5-4424-B48C-7AA1BB400AB8}" srcOrd="2" destOrd="0" presId="urn:microsoft.com/office/officeart/2005/8/layout/orgChart1"/>
    <dgm:cxn modelId="{827F84D9-8CA7-43EF-A49F-BD193E34F408}" type="presParOf" srcId="{F852D8A8-AD29-48F9-A978-7FCAA8334222}" destId="{75094075-935F-4527-88F1-9084B135174C}" srcOrd="2" destOrd="0" presId="urn:microsoft.com/office/officeart/2005/8/layout/orgChart1"/>
    <dgm:cxn modelId="{F5E1C440-86B8-425D-903E-66DCCE0EF79B}" type="presParOf" srcId="{F852D8A8-AD29-48F9-A978-7FCAA8334222}" destId="{69C0C651-CABD-416E-81F5-4E006C452DA3}" srcOrd="3" destOrd="0" presId="urn:microsoft.com/office/officeart/2005/8/layout/orgChart1"/>
    <dgm:cxn modelId="{38C4BCE6-B7A0-4A1B-8A30-2E6D0EA6CFAC}" type="presParOf" srcId="{69C0C651-CABD-416E-81F5-4E006C452DA3}" destId="{8E6CBD8A-6F8C-4877-87E4-D028A2FD4155}" srcOrd="0" destOrd="0" presId="urn:microsoft.com/office/officeart/2005/8/layout/orgChart1"/>
    <dgm:cxn modelId="{5B8E169C-02F0-44C9-8F0A-D39FEE3C0F9A}" type="presParOf" srcId="{8E6CBD8A-6F8C-4877-87E4-D028A2FD4155}" destId="{C11162E0-0FC5-4B01-92A9-67F511C92228}" srcOrd="0" destOrd="0" presId="urn:microsoft.com/office/officeart/2005/8/layout/orgChart1"/>
    <dgm:cxn modelId="{888DB1E3-5B74-46B2-81B5-D60847DBC1BD}" type="presParOf" srcId="{8E6CBD8A-6F8C-4877-87E4-D028A2FD4155}" destId="{7333A5F5-1C12-4C18-975F-7E478334B226}" srcOrd="1" destOrd="0" presId="urn:microsoft.com/office/officeart/2005/8/layout/orgChart1"/>
    <dgm:cxn modelId="{0E8D6AAB-76EC-46F6-BE90-82A085022B9E}" type="presParOf" srcId="{69C0C651-CABD-416E-81F5-4E006C452DA3}" destId="{09456116-9A94-4DCD-9DEB-76322385047E}" srcOrd="1" destOrd="0" presId="urn:microsoft.com/office/officeart/2005/8/layout/orgChart1"/>
    <dgm:cxn modelId="{6502547C-7DB5-49B7-B58A-1E27F65D1980}" type="presParOf" srcId="{69C0C651-CABD-416E-81F5-4E006C452DA3}" destId="{41B03308-29D9-4879-A9BE-F9CF22F46C08}" srcOrd="2" destOrd="0" presId="urn:microsoft.com/office/officeart/2005/8/layout/orgChart1"/>
    <dgm:cxn modelId="{038C7F02-F0B0-47D6-A5A5-C96068868554}" type="presParOf" srcId="{F852D8A8-AD29-48F9-A978-7FCAA8334222}" destId="{976C4628-A10D-4608-9EDB-FA0094D5ECA0}" srcOrd="4" destOrd="0" presId="urn:microsoft.com/office/officeart/2005/8/layout/orgChart1"/>
    <dgm:cxn modelId="{B66563DF-F5F9-4BF9-AE30-23808F12BF89}" type="presParOf" srcId="{F852D8A8-AD29-48F9-A978-7FCAA8334222}" destId="{EB652E97-0572-43D9-9F5E-01FA7736754A}" srcOrd="5" destOrd="0" presId="urn:microsoft.com/office/officeart/2005/8/layout/orgChart1"/>
    <dgm:cxn modelId="{6AA895DF-F20C-43DD-A588-92F371C6CF26}" type="presParOf" srcId="{EB652E97-0572-43D9-9F5E-01FA7736754A}" destId="{86EA92FD-03C4-4243-B64B-206542B5B4D8}" srcOrd="0" destOrd="0" presId="urn:microsoft.com/office/officeart/2005/8/layout/orgChart1"/>
    <dgm:cxn modelId="{1CCA81BB-604B-49AB-9EC0-13C84CB666BE}" type="presParOf" srcId="{86EA92FD-03C4-4243-B64B-206542B5B4D8}" destId="{8A3B4992-F9AB-42E4-A383-CE3CBB2E02CF}" srcOrd="0" destOrd="0" presId="urn:microsoft.com/office/officeart/2005/8/layout/orgChart1"/>
    <dgm:cxn modelId="{715527FB-767B-49AA-A8D2-4EE4EF146AE2}" type="presParOf" srcId="{86EA92FD-03C4-4243-B64B-206542B5B4D8}" destId="{F9F0D795-90A3-4035-A394-B2F5C0F6BBC1}" srcOrd="1" destOrd="0" presId="urn:microsoft.com/office/officeart/2005/8/layout/orgChart1"/>
    <dgm:cxn modelId="{89CED6EA-2461-4393-AC98-4A0103DCB3B7}" type="presParOf" srcId="{EB652E97-0572-43D9-9F5E-01FA7736754A}" destId="{E0DF38CC-A1A6-4D60-84AE-B0DBA299F931}" srcOrd="1" destOrd="0" presId="urn:microsoft.com/office/officeart/2005/8/layout/orgChart1"/>
    <dgm:cxn modelId="{3C233A33-056A-45FB-967C-DAB42CBDF17B}" type="presParOf" srcId="{EB652E97-0572-43D9-9F5E-01FA7736754A}" destId="{E0303617-2D0C-4699-A14B-C5E1B1AA48F6}" srcOrd="2" destOrd="0" presId="urn:microsoft.com/office/officeart/2005/8/layout/orgChart1"/>
    <dgm:cxn modelId="{30D48A89-F951-450A-8B8E-A1EAF370DAC1}" type="presParOf" srcId="{F852D8A8-AD29-48F9-A978-7FCAA8334222}" destId="{6BF9948E-6CDD-469B-A03B-BF249C95F41B}" srcOrd="6" destOrd="0" presId="urn:microsoft.com/office/officeart/2005/8/layout/orgChart1"/>
    <dgm:cxn modelId="{384CA022-BD30-4CC1-A44A-34AF573BE6C7}" type="presParOf" srcId="{F852D8A8-AD29-48F9-A978-7FCAA8334222}" destId="{852A0596-533A-42BC-A907-7F25EF4249A1}" srcOrd="7" destOrd="0" presId="urn:microsoft.com/office/officeart/2005/8/layout/orgChart1"/>
    <dgm:cxn modelId="{6DA0B9B2-1DCD-4BDD-A629-81D6D59C1588}" type="presParOf" srcId="{852A0596-533A-42BC-A907-7F25EF4249A1}" destId="{3FA531EE-76F5-4374-ACA2-BAFBB966EAEA}" srcOrd="0" destOrd="0" presId="urn:microsoft.com/office/officeart/2005/8/layout/orgChart1"/>
    <dgm:cxn modelId="{1A71F66B-F7F3-47AF-9256-EF5D8C4E5126}" type="presParOf" srcId="{3FA531EE-76F5-4374-ACA2-BAFBB966EAEA}" destId="{1155B101-C097-40A2-A6AB-33CB37E7BE64}" srcOrd="0" destOrd="0" presId="urn:microsoft.com/office/officeart/2005/8/layout/orgChart1"/>
    <dgm:cxn modelId="{6B22C904-4E8C-41EE-A15B-9C40B5B9CF4B}" type="presParOf" srcId="{3FA531EE-76F5-4374-ACA2-BAFBB966EAEA}" destId="{0B7940E3-21A4-4BBB-A83C-F29164C99F69}" srcOrd="1" destOrd="0" presId="urn:microsoft.com/office/officeart/2005/8/layout/orgChart1"/>
    <dgm:cxn modelId="{C228863D-FAD8-402F-AE14-A7C72E119F0E}" type="presParOf" srcId="{852A0596-533A-42BC-A907-7F25EF4249A1}" destId="{5C7AB7F1-495E-49FA-9A23-160FA657786B}" srcOrd="1" destOrd="0" presId="urn:microsoft.com/office/officeart/2005/8/layout/orgChart1"/>
    <dgm:cxn modelId="{953E64F1-1953-46CC-A888-C5DD26D871B1}" type="presParOf" srcId="{852A0596-533A-42BC-A907-7F25EF4249A1}" destId="{00487673-D45F-4F17-B9A8-0781B97E9EB1}" srcOrd="2" destOrd="0" presId="urn:microsoft.com/office/officeart/2005/8/layout/orgChart1"/>
    <dgm:cxn modelId="{32DA7313-80F8-4191-B76A-A999EFB478F7}" type="presParOf" srcId="{F852D8A8-AD29-48F9-A978-7FCAA8334222}" destId="{04AFF846-2C93-4C38-A49F-96E78ADDEEA2}" srcOrd="8" destOrd="0" presId="urn:microsoft.com/office/officeart/2005/8/layout/orgChart1"/>
    <dgm:cxn modelId="{F7051941-1588-4709-94B9-53AE64A8EFDF}" type="presParOf" srcId="{F852D8A8-AD29-48F9-A978-7FCAA8334222}" destId="{2F0AF91E-D1F6-415B-85D5-EAFA6CD2E623}" srcOrd="9" destOrd="0" presId="urn:microsoft.com/office/officeart/2005/8/layout/orgChart1"/>
    <dgm:cxn modelId="{92471B84-AE87-4B63-9857-34B093ED2718}" type="presParOf" srcId="{2F0AF91E-D1F6-415B-85D5-EAFA6CD2E623}" destId="{E4289DCF-5F37-473D-B5FE-1D6256329548}" srcOrd="0" destOrd="0" presId="urn:microsoft.com/office/officeart/2005/8/layout/orgChart1"/>
    <dgm:cxn modelId="{16C79E01-0E76-4D56-AB18-423D7A0D98A3}" type="presParOf" srcId="{E4289DCF-5F37-473D-B5FE-1D6256329548}" destId="{0DB28ACA-53BB-44D5-BECB-E27A28115E7A}" srcOrd="0" destOrd="0" presId="urn:microsoft.com/office/officeart/2005/8/layout/orgChart1"/>
    <dgm:cxn modelId="{6889B41F-CE8C-4AEE-AFE7-F029A05A08F4}" type="presParOf" srcId="{E4289DCF-5F37-473D-B5FE-1D6256329548}" destId="{B3A1E2B5-57E7-4F4C-8720-9CE9B376D41E}" srcOrd="1" destOrd="0" presId="urn:microsoft.com/office/officeart/2005/8/layout/orgChart1"/>
    <dgm:cxn modelId="{D5238A17-C73D-49E0-903A-2D1D1A627120}" type="presParOf" srcId="{2F0AF91E-D1F6-415B-85D5-EAFA6CD2E623}" destId="{B711A47F-ED96-49E7-AE86-A51FD0EF3F67}" srcOrd="1" destOrd="0" presId="urn:microsoft.com/office/officeart/2005/8/layout/orgChart1"/>
    <dgm:cxn modelId="{09597F3B-424D-402C-AF82-B9D011001E9E}" type="presParOf" srcId="{2F0AF91E-D1F6-415B-85D5-EAFA6CD2E623}" destId="{162A2EF3-97A8-417B-8546-4587C8746CD4}" srcOrd="2" destOrd="0" presId="urn:microsoft.com/office/officeart/2005/8/layout/orgChart1"/>
    <dgm:cxn modelId="{DC0FB326-4A7E-4823-991D-F49C15FD69D2}" type="presParOf" srcId="{62A0ADB0-9FC4-4921-916F-E11B1599D319}" destId="{5792612F-E677-47C0-93E5-E2FEB0763C75}"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4AFF846-2C93-4C38-A49F-96E78ADDEEA2}">
      <dsp:nvSpPr>
        <dsp:cNvPr id="0" name=""/>
        <dsp:cNvSpPr/>
      </dsp:nvSpPr>
      <dsp:spPr>
        <a:xfrm>
          <a:off x="3733800" y="2302572"/>
          <a:ext cx="3093921" cy="268480"/>
        </a:xfrm>
        <a:custGeom>
          <a:avLst/>
          <a:gdLst/>
          <a:ahLst/>
          <a:cxnLst/>
          <a:rect l="0" t="0" r="0" b="0"/>
          <a:pathLst>
            <a:path>
              <a:moveTo>
                <a:pt x="0" y="0"/>
              </a:moveTo>
              <a:lnTo>
                <a:pt x="0" y="134240"/>
              </a:lnTo>
              <a:lnTo>
                <a:pt x="3093921" y="134240"/>
              </a:lnTo>
              <a:lnTo>
                <a:pt x="3093921" y="26848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BF9948E-6CDD-469B-A03B-BF249C95F41B}">
      <dsp:nvSpPr>
        <dsp:cNvPr id="0" name=""/>
        <dsp:cNvSpPr/>
      </dsp:nvSpPr>
      <dsp:spPr>
        <a:xfrm>
          <a:off x="3733800" y="2302572"/>
          <a:ext cx="1546960" cy="268480"/>
        </a:xfrm>
        <a:custGeom>
          <a:avLst/>
          <a:gdLst/>
          <a:ahLst/>
          <a:cxnLst/>
          <a:rect l="0" t="0" r="0" b="0"/>
          <a:pathLst>
            <a:path>
              <a:moveTo>
                <a:pt x="0" y="0"/>
              </a:moveTo>
              <a:lnTo>
                <a:pt x="0" y="134240"/>
              </a:lnTo>
              <a:lnTo>
                <a:pt x="1546960" y="134240"/>
              </a:lnTo>
              <a:lnTo>
                <a:pt x="1546960" y="26848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76C4628-A10D-4608-9EDB-FA0094D5ECA0}">
      <dsp:nvSpPr>
        <dsp:cNvPr id="0" name=""/>
        <dsp:cNvSpPr/>
      </dsp:nvSpPr>
      <dsp:spPr>
        <a:xfrm>
          <a:off x="3688080" y="2302572"/>
          <a:ext cx="91440" cy="268480"/>
        </a:xfrm>
        <a:custGeom>
          <a:avLst/>
          <a:gdLst/>
          <a:ahLst/>
          <a:cxnLst/>
          <a:rect l="0" t="0" r="0" b="0"/>
          <a:pathLst>
            <a:path>
              <a:moveTo>
                <a:pt x="45720" y="0"/>
              </a:moveTo>
              <a:lnTo>
                <a:pt x="45720" y="26848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5094075-935F-4527-88F1-9084B135174C}">
      <dsp:nvSpPr>
        <dsp:cNvPr id="0" name=""/>
        <dsp:cNvSpPr/>
      </dsp:nvSpPr>
      <dsp:spPr>
        <a:xfrm>
          <a:off x="2186839" y="2302572"/>
          <a:ext cx="1546960" cy="268480"/>
        </a:xfrm>
        <a:custGeom>
          <a:avLst/>
          <a:gdLst/>
          <a:ahLst/>
          <a:cxnLst/>
          <a:rect l="0" t="0" r="0" b="0"/>
          <a:pathLst>
            <a:path>
              <a:moveTo>
                <a:pt x="1546960" y="0"/>
              </a:moveTo>
              <a:lnTo>
                <a:pt x="1546960" y="134240"/>
              </a:lnTo>
              <a:lnTo>
                <a:pt x="0" y="134240"/>
              </a:lnTo>
              <a:lnTo>
                <a:pt x="0" y="26848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A480CAA-291A-4594-A213-FCF40F0B4983}">
      <dsp:nvSpPr>
        <dsp:cNvPr id="0" name=""/>
        <dsp:cNvSpPr/>
      </dsp:nvSpPr>
      <dsp:spPr>
        <a:xfrm>
          <a:off x="639878" y="2302572"/>
          <a:ext cx="3093921" cy="268480"/>
        </a:xfrm>
        <a:custGeom>
          <a:avLst/>
          <a:gdLst/>
          <a:ahLst/>
          <a:cxnLst/>
          <a:rect l="0" t="0" r="0" b="0"/>
          <a:pathLst>
            <a:path>
              <a:moveTo>
                <a:pt x="3093921" y="0"/>
              </a:moveTo>
              <a:lnTo>
                <a:pt x="3093921" y="134240"/>
              </a:lnTo>
              <a:lnTo>
                <a:pt x="0" y="134240"/>
              </a:lnTo>
              <a:lnTo>
                <a:pt x="0" y="26848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7323762-62E5-41D0-8D2E-2F08B945B1D6}">
      <dsp:nvSpPr>
        <dsp:cNvPr id="0" name=""/>
        <dsp:cNvSpPr/>
      </dsp:nvSpPr>
      <dsp:spPr>
        <a:xfrm>
          <a:off x="3094559" y="1663332"/>
          <a:ext cx="1278480" cy="63924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AU" sz="1400" kern="1200" dirty="0" smtClean="0"/>
            <a:t>College Operations Manager</a:t>
          </a:r>
          <a:endParaRPr lang="en-AU" sz="1400" kern="1200" dirty="0"/>
        </a:p>
      </dsp:txBody>
      <dsp:txXfrm>
        <a:off x="3094559" y="1663332"/>
        <a:ext cx="1278480" cy="639240"/>
      </dsp:txXfrm>
    </dsp:sp>
    <dsp:sp modelId="{4BE2A6EE-4728-4D7E-AFDC-EFF284324E65}">
      <dsp:nvSpPr>
        <dsp:cNvPr id="0" name=""/>
        <dsp:cNvSpPr/>
      </dsp:nvSpPr>
      <dsp:spPr>
        <a:xfrm>
          <a:off x="638" y="2571052"/>
          <a:ext cx="1278480" cy="63924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AU" sz="1400" kern="1200" dirty="0" smtClean="0"/>
            <a:t>Administration </a:t>
          </a:r>
          <a:endParaRPr lang="en-AU" sz="1400" kern="1200" dirty="0"/>
        </a:p>
      </dsp:txBody>
      <dsp:txXfrm>
        <a:off x="638" y="2571052"/>
        <a:ext cx="1278480" cy="639240"/>
      </dsp:txXfrm>
    </dsp:sp>
    <dsp:sp modelId="{C11162E0-0FC5-4B01-92A9-67F511C92228}">
      <dsp:nvSpPr>
        <dsp:cNvPr id="0" name=""/>
        <dsp:cNvSpPr/>
      </dsp:nvSpPr>
      <dsp:spPr>
        <a:xfrm>
          <a:off x="1547599" y="2571052"/>
          <a:ext cx="1278480" cy="63924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AU" sz="1400" kern="1200" dirty="0" smtClean="0"/>
            <a:t>Technical Support </a:t>
          </a:r>
          <a:endParaRPr lang="en-AU" sz="1400" kern="1200" dirty="0"/>
        </a:p>
      </dsp:txBody>
      <dsp:txXfrm>
        <a:off x="1547599" y="2571052"/>
        <a:ext cx="1278480" cy="639240"/>
      </dsp:txXfrm>
    </dsp:sp>
    <dsp:sp modelId="{8A3B4992-F9AB-42E4-A383-CE3CBB2E02CF}">
      <dsp:nvSpPr>
        <dsp:cNvPr id="0" name=""/>
        <dsp:cNvSpPr/>
      </dsp:nvSpPr>
      <dsp:spPr>
        <a:xfrm>
          <a:off x="3094559" y="2571052"/>
          <a:ext cx="1278480" cy="63924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AU" sz="1400" kern="1200" dirty="0" smtClean="0"/>
            <a:t>Facilities</a:t>
          </a:r>
          <a:endParaRPr lang="en-AU" sz="1400" kern="1200" dirty="0"/>
        </a:p>
      </dsp:txBody>
      <dsp:txXfrm>
        <a:off x="3094559" y="2571052"/>
        <a:ext cx="1278480" cy="639240"/>
      </dsp:txXfrm>
    </dsp:sp>
    <dsp:sp modelId="{1155B101-C097-40A2-A6AB-33CB37E7BE64}">
      <dsp:nvSpPr>
        <dsp:cNvPr id="0" name=""/>
        <dsp:cNvSpPr/>
      </dsp:nvSpPr>
      <dsp:spPr>
        <a:xfrm>
          <a:off x="4641520" y="2571052"/>
          <a:ext cx="1278480" cy="63924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AU" sz="1400" kern="1200" dirty="0" smtClean="0"/>
            <a:t>Community Projects </a:t>
          </a:r>
          <a:endParaRPr lang="en-AU" sz="1400" kern="1200" dirty="0"/>
        </a:p>
      </dsp:txBody>
      <dsp:txXfrm>
        <a:off x="4641520" y="2571052"/>
        <a:ext cx="1278480" cy="639240"/>
      </dsp:txXfrm>
    </dsp:sp>
    <dsp:sp modelId="{0DB28ACA-53BB-44D5-BECB-E27A28115E7A}">
      <dsp:nvSpPr>
        <dsp:cNvPr id="0" name=""/>
        <dsp:cNvSpPr/>
      </dsp:nvSpPr>
      <dsp:spPr>
        <a:xfrm>
          <a:off x="6188481" y="2571052"/>
          <a:ext cx="1278480" cy="63924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AU" sz="1400" kern="1200" dirty="0" smtClean="0"/>
            <a:t>Libraries and Counselling </a:t>
          </a:r>
          <a:endParaRPr lang="en-AU" sz="1400" kern="1200" dirty="0"/>
        </a:p>
      </dsp:txBody>
      <dsp:txXfrm>
        <a:off x="6188481" y="2571052"/>
        <a:ext cx="1278480" cy="639240"/>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89B5DAE-9A61-48C2-B1EC-A3D5A9ABEBFC}" type="datetimeFigureOut">
              <a:rPr lang="en-AU" smtClean="0"/>
              <a:pPr/>
              <a:t>29/11/2016</a:t>
            </a:fld>
            <a:endParaRPr lang="en-A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BFAFDF5-9A41-4E68-A677-DE4CA6E945C1}" type="slidenum">
              <a:rPr lang="en-AU" smtClean="0"/>
              <a:pPr/>
              <a:t>‹#›</a:t>
            </a:fld>
            <a:endParaRPr lang="en-A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endParaRPr lang="en-AU" dirty="0"/>
          </a:p>
        </p:txBody>
      </p:sp>
      <p:sp>
        <p:nvSpPr>
          <p:cNvPr id="4" name="Slide Number Placeholder 3"/>
          <p:cNvSpPr>
            <a:spLocks noGrp="1"/>
          </p:cNvSpPr>
          <p:nvPr>
            <p:ph type="sldNum" sz="quarter" idx="10"/>
          </p:nvPr>
        </p:nvSpPr>
        <p:spPr/>
        <p:txBody>
          <a:bodyPr/>
          <a:lstStyle/>
          <a:p>
            <a:fld id="{ABFAFDF5-9A41-4E68-A677-DE4CA6E945C1}" type="slidenum">
              <a:rPr lang="en-AU" smtClean="0"/>
              <a:pPr/>
              <a:t>1</a:t>
            </a:fld>
            <a:endParaRPr lang="en-AU"/>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dirty="0"/>
          </a:p>
        </p:txBody>
      </p:sp>
      <p:sp>
        <p:nvSpPr>
          <p:cNvPr id="4" name="Slide Number Placeholder 3"/>
          <p:cNvSpPr>
            <a:spLocks noGrp="1"/>
          </p:cNvSpPr>
          <p:nvPr>
            <p:ph type="sldNum" sz="quarter" idx="10"/>
          </p:nvPr>
        </p:nvSpPr>
        <p:spPr/>
        <p:txBody>
          <a:bodyPr/>
          <a:lstStyle/>
          <a:p>
            <a:fld id="{ABFAFDF5-9A41-4E68-A677-DE4CA6E945C1}" type="slidenum">
              <a:rPr lang="en-AU" smtClean="0"/>
              <a:pPr/>
              <a:t>10</a:t>
            </a:fld>
            <a:endParaRPr lang="en-AU"/>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endParaRPr lang="en-AU" dirty="0"/>
          </a:p>
        </p:txBody>
      </p:sp>
      <p:sp>
        <p:nvSpPr>
          <p:cNvPr id="4" name="Slide Number Placeholder 3"/>
          <p:cNvSpPr>
            <a:spLocks noGrp="1"/>
          </p:cNvSpPr>
          <p:nvPr>
            <p:ph type="sldNum" sz="quarter" idx="10"/>
          </p:nvPr>
        </p:nvSpPr>
        <p:spPr/>
        <p:txBody>
          <a:bodyPr/>
          <a:lstStyle/>
          <a:p>
            <a:fld id="{ABFAFDF5-9A41-4E68-A677-DE4CA6E945C1}" type="slidenum">
              <a:rPr lang="en-AU" smtClean="0"/>
              <a:pPr/>
              <a:t>11</a:t>
            </a:fld>
            <a:endParaRPr lang="en-A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b="0" dirty="0" smtClean="0"/>
          </a:p>
        </p:txBody>
      </p:sp>
      <p:sp>
        <p:nvSpPr>
          <p:cNvPr id="4" name="Slide Number Placeholder 3"/>
          <p:cNvSpPr>
            <a:spLocks noGrp="1"/>
          </p:cNvSpPr>
          <p:nvPr>
            <p:ph type="sldNum" sz="quarter" idx="10"/>
          </p:nvPr>
        </p:nvSpPr>
        <p:spPr/>
        <p:txBody>
          <a:bodyPr/>
          <a:lstStyle/>
          <a:p>
            <a:fld id="{ABFAFDF5-9A41-4E68-A677-DE4CA6E945C1}" type="slidenum">
              <a:rPr lang="en-AU" smtClean="0"/>
              <a:pPr/>
              <a:t>2</a:t>
            </a:fld>
            <a:endParaRPr lang="en-A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pPr lvl="1"/>
            <a:endParaRPr lang="en-AU" dirty="0" smtClean="0"/>
          </a:p>
        </p:txBody>
      </p:sp>
      <p:sp>
        <p:nvSpPr>
          <p:cNvPr id="4" name="Slide Number Placeholder 3"/>
          <p:cNvSpPr>
            <a:spLocks noGrp="1"/>
          </p:cNvSpPr>
          <p:nvPr>
            <p:ph type="sldNum" sz="quarter" idx="10"/>
          </p:nvPr>
        </p:nvSpPr>
        <p:spPr/>
        <p:txBody>
          <a:bodyPr/>
          <a:lstStyle/>
          <a:p>
            <a:fld id="{ABFAFDF5-9A41-4E68-A677-DE4CA6E945C1}" type="slidenum">
              <a:rPr lang="en-AU" smtClean="0"/>
              <a:pPr/>
              <a:t>3</a:t>
            </a:fld>
            <a:endParaRPr lang="en-A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endParaRPr lang="en-AU" dirty="0"/>
          </a:p>
        </p:txBody>
      </p:sp>
      <p:sp>
        <p:nvSpPr>
          <p:cNvPr id="4" name="Slide Number Placeholder 3"/>
          <p:cNvSpPr>
            <a:spLocks noGrp="1"/>
          </p:cNvSpPr>
          <p:nvPr>
            <p:ph type="sldNum" sz="quarter" idx="10"/>
          </p:nvPr>
        </p:nvSpPr>
        <p:spPr/>
        <p:txBody>
          <a:bodyPr/>
          <a:lstStyle/>
          <a:p>
            <a:fld id="{ABFAFDF5-9A41-4E68-A677-DE4CA6E945C1}" type="slidenum">
              <a:rPr lang="en-AU" smtClean="0"/>
              <a:pPr/>
              <a:t>4</a:t>
            </a:fld>
            <a:endParaRPr lang="en-AU"/>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endParaRPr lang="en-AU" dirty="0" smtClean="0"/>
          </a:p>
          <a:p>
            <a:endParaRPr lang="en-AU" dirty="0" smtClean="0"/>
          </a:p>
          <a:p>
            <a:endParaRPr lang="en-AU" dirty="0" smtClean="0"/>
          </a:p>
        </p:txBody>
      </p:sp>
      <p:sp>
        <p:nvSpPr>
          <p:cNvPr id="4" name="Slide Number Placeholder 3"/>
          <p:cNvSpPr>
            <a:spLocks noGrp="1"/>
          </p:cNvSpPr>
          <p:nvPr>
            <p:ph type="sldNum" sz="quarter" idx="10"/>
          </p:nvPr>
        </p:nvSpPr>
        <p:spPr/>
        <p:txBody>
          <a:bodyPr/>
          <a:lstStyle/>
          <a:p>
            <a:fld id="{ABFAFDF5-9A41-4E68-A677-DE4CA6E945C1}" type="slidenum">
              <a:rPr lang="en-AU" smtClean="0"/>
              <a:pPr/>
              <a:t>5</a:t>
            </a:fld>
            <a:endParaRPr lang="en-AU"/>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endParaRPr lang="en-AU" dirty="0" smtClean="0"/>
          </a:p>
          <a:p>
            <a:endParaRPr lang="en-AU" dirty="0" smtClean="0"/>
          </a:p>
          <a:p>
            <a:endParaRPr lang="en-AU" dirty="0"/>
          </a:p>
        </p:txBody>
      </p:sp>
      <p:sp>
        <p:nvSpPr>
          <p:cNvPr id="4" name="Slide Number Placeholder 3"/>
          <p:cNvSpPr>
            <a:spLocks noGrp="1"/>
          </p:cNvSpPr>
          <p:nvPr>
            <p:ph type="sldNum" sz="quarter" idx="10"/>
          </p:nvPr>
        </p:nvSpPr>
        <p:spPr/>
        <p:txBody>
          <a:bodyPr/>
          <a:lstStyle/>
          <a:p>
            <a:fld id="{ABFAFDF5-9A41-4E68-A677-DE4CA6E945C1}" type="slidenum">
              <a:rPr lang="en-AU" smtClean="0"/>
              <a:pPr/>
              <a:t>6</a:t>
            </a:fld>
            <a:endParaRPr lang="en-AU"/>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None/>
            </a:pPr>
            <a:endParaRPr lang="en-AU" dirty="0"/>
          </a:p>
        </p:txBody>
      </p:sp>
      <p:sp>
        <p:nvSpPr>
          <p:cNvPr id="4" name="Slide Number Placeholder 3"/>
          <p:cNvSpPr>
            <a:spLocks noGrp="1"/>
          </p:cNvSpPr>
          <p:nvPr>
            <p:ph type="sldNum" sz="quarter" idx="10"/>
          </p:nvPr>
        </p:nvSpPr>
        <p:spPr/>
        <p:txBody>
          <a:bodyPr/>
          <a:lstStyle/>
          <a:p>
            <a:fld id="{ABFAFDF5-9A41-4E68-A677-DE4CA6E945C1}" type="slidenum">
              <a:rPr lang="en-AU" smtClean="0"/>
              <a:pPr/>
              <a:t>7</a:t>
            </a:fld>
            <a:endParaRPr lang="en-AU"/>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endParaRPr lang="en-AU" dirty="0"/>
          </a:p>
        </p:txBody>
      </p:sp>
      <p:sp>
        <p:nvSpPr>
          <p:cNvPr id="4" name="Slide Number Placeholder 3"/>
          <p:cNvSpPr>
            <a:spLocks noGrp="1"/>
          </p:cNvSpPr>
          <p:nvPr>
            <p:ph type="sldNum" sz="quarter" idx="10"/>
          </p:nvPr>
        </p:nvSpPr>
        <p:spPr/>
        <p:txBody>
          <a:bodyPr/>
          <a:lstStyle/>
          <a:p>
            <a:fld id="{ABFAFDF5-9A41-4E68-A677-DE4CA6E945C1}" type="slidenum">
              <a:rPr lang="en-AU" smtClean="0"/>
              <a:pPr/>
              <a:t>8</a:t>
            </a:fld>
            <a:endParaRPr lang="en-AU"/>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dirty="0"/>
          </a:p>
        </p:txBody>
      </p:sp>
      <p:sp>
        <p:nvSpPr>
          <p:cNvPr id="4" name="Slide Number Placeholder 3"/>
          <p:cNvSpPr>
            <a:spLocks noGrp="1"/>
          </p:cNvSpPr>
          <p:nvPr>
            <p:ph type="sldNum" sz="quarter" idx="10"/>
          </p:nvPr>
        </p:nvSpPr>
        <p:spPr/>
        <p:txBody>
          <a:bodyPr/>
          <a:lstStyle/>
          <a:p>
            <a:fld id="{ABFAFDF5-9A41-4E68-A677-DE4CA6E945C1}" type="slidenum">
              <a:rPr lang="en-AU" smtClean="0"/>
              <a:pPr/>
              <a:t>9</a:t>
            </a:fld>
            <a:endParaRPr lang="en-A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8694D70B-288D-4599-86B6-33DD7A5077FA}" type="datetime1">
              <a:rPr lang="en-AU" smtClean="0"/>
              <a:pPr/>
              <a:t>29/11/2016</a:t>
            </a:fld>
            <a:endParaRPr lang="en-AU"/>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AU"/>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EBA2B1D2-2DD9-421D-BB9A-D9EA18D69CEA}" type="slidenum">
              <a:rPr lang="en-AU" smtClean="0"/>
              <a:pPr/>
              <a:t>‹#›</a:t>
            </a:fld>
            <a:endParaRPr lang="en-A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763110D-EB9E-401E-AEBC-15FB3CDEA37A}" type="datetime1">
              <a:rPr lang="en-AU" smtClean="0"/>
              <a:pPr/>
              <a:t>29/11/2016</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EBA2B1D2-2DD9-421D-BB9A-D9EA18D69CEA}" type="slidenum">
              <a:rPr lang="en-AU" smtClean="0"/>
              <a:pPr/>
              <a:t>‹#›</a:t>
            </a:fld>
            <a:endParaRPr lang="en-A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D16E8A4-79D1-416C-8540-1EC1680D4C76}" type="datetime1">
              <a:rPr lang="en-AU" smtClean="0"/>
              <a:pPr/>
              <a:t>29/11/2016</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EBA2B1D2-2DD9-421D-BB9A-D9EA18D69CEA}" type="slidenum">
              <a:rPr lang="en-AU" smtClean="0"/>
              <a:pPr/>
              <a:t>‹#›</a:t>
            </a:fld>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7F98C162-A916-480E-9752-0F406E2E1819}" type="datetime1">
              <a:rPr lang="en-AU" smtClean="0"/>
              <a:pPr/>
              <a:t>29/11/2016</a:t>
            </a:fld>
            <a:endParaRPr lang="en-AU"/>
          </a:p>
        </p:txBody>
      </p:sp>
      <p:sp>
        <p:nvSpPr>
          <p:cNvPr id="9" name="Slide Number Placeholder 8"/>
          <p:cNvSpPr>
            <a:spLocks noGrp="1"/>
          </p:cNvSpPr>
          <p:nvPr>
            <p:ph type="sldNum" sz="quarter" idx="15"/>
          </p:nvPr>
        </p:nvSpPr>
        <p:spPr/>
        <p:txBody>
          <a:bodyPr rtlCol="0"/>
          <a:lstStyle/>
          <a:p>
            <a:fld id="{EBA2B1D2-2DD9-421D-BB9A-D9EA18D69CEA}" type="slidenum">
              <a:rPr lang="en-AU" smtClean="0"/>
              <a:pPr/>
              <a:t>‹#›</a:t>
            </a:fld>
            <a:endParaRPr lang="en-AU"/>
          </a:p>
        </p:txBody>
      </p:sp>
      <p:sp>
        <p:nvSpPr>
          <p:cNvPr id="10" name="Footer Placeholder 9"/>
          <p:cNvSpPr>
            <a:spLocks noGrp="1"/>
          </p:cNvSpPr>
          <p:nvPr>
            <p:ph type="ftr" sz="quarter" idx="16"/>
          </p:nvPr>
        </p:nvSpPr>
        <p:spPr/>
        <p:txBody>
          <a:bodyPr rtlCol="0"/>
          <a:lstStyle/>
          <a:p>
            <a:endParaRPr lang="en-A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AC1250EF-F7F7-4E2F-967E-34A5E8A6BB86}" type="datetime1">
              <a:rPr lang="en-AU" smtClean="0"/>
              <a:pPr/>
              <a:t>29/11/2016</a:t>
            </a:fld>
            <a:endParaRPr lang="en-AU"/>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AU"/>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EBA2B1D2-2DD9-421D-BB9A-D9EA18D69CEA}" type="slidenum">
              <a:rPr lang="en-AU" smtClean="0"/>
              <a:pPr/>
              <a:t>‹#›</a:t>
            </a:fld>
            <a:endParaRPr lang="en-A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BFA5ADF0-19DE-4CBF-8A2B-D90C10B3F072}" type="datetime1">
              <a:rPr lang="en-AU" smtClean="0"/>
              <a:pPr/>
              <a:t>29/11/2016</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EBA2B1D2-2DD9-421D-BB9A-D9EA18D69CEA}" type="slidenum">
              <a:rPr lang="en-AU" smtClean="0"/>
              <a:pPr/>
              <a:t>‹#›</a:t>
            </a:fld>
            <a:endParaRPr lang="en-AU"/>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746142A1-0023-4DAC-BB82-1F853F75E8CC}" type="datetime1">
              <a:rPr lang="en-AU" smtClean="0"/>
              <a:pPr/>
              <a:t>29/11/2016</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EBA2B1D2-2DD9-421D-BB9A-D9EA18D69CEA}" type="slidenum">
              <a:rPr lang="en-AU" smtClean="0"/>
              <a:pPr/>
              <a:t>‹#›</a:t>
            </a:fld>
            <a:endParaRPr lang="en-AU"/>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0D6CB28B-ED0B-4D79-A8CF-0AE48DA6A2B1}" type="datetime1">
              <a:rPr lang="en-AU" smtClean="0"/>
              <a:pPr/>
              <a:t>29/11/2016</a:t>
            </a:fld>
            <a:endParaRPr lang="en-AU"/>
          </a:p>
        </p:txBody>
      </p:sp>
      <p:sp>
        <p:nvSpPr>
          <p:cNvPr id="7" name="Slide Number Placeholder 6"/>
          <p:cNvSpPr>
            <a:spLocks noGrp="1"/>
          </p:cNvSpPr>
          <p:nvPr>
            <p:ph type="sldNum" sz="quarter" idx="11"/>
          </p:nvPr>
        </p:nvSpPr>
        <p:spPr/>
        <p:txBody>
          <a:bodyPr rtlCol="0"/>
          <a:lstStyle/>
          <a:p>
            <a:fld id="{EBA2B1D2-2DD9-421D-BB9A-D9EA18D69CEA}" type="slidenum">
              <a:rPr lang="en-AU" smtClean="0"/>
              <a:pPr/>
              <a:t>‹#›</a:t>
            </a:fld>
            <a:endParaRPr lang="en-AU"/>
          </a:p>
        </p:txBody>
      </p:sp>
      <p:sp>
        <p:nvSpPr>
          <p:cNvPr id="8" name="Footer Placeholder 7"/>
          <p:cNvSpPr>
            <a:spLocks noGrp="1"/>
          </p:cNvSpPr>
          <p:nvPr>
            <p:ph type="ftr" sz="quarter" idx="12"/>
          </p:nvPr>
        </p:nvSpPr>
        <p:spPr/>
        <p:txBody>
          <a:bodyPr rtlCol="0"/>
          <a:lstStyle/>
          <a:p>
            <a:endParaRPr lang="en-A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9A8EAE-DEF1-408B-99A4-E38D0DF8B92B}" type="datetime1">
              <a:rPr lang="en-AU" smtClean="0"/>
              <a:pPr/>
              <a:t>29/11/2016</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EBA2B1D2-2DD9-421D-BB9A-D9EA18D69CEA}" type="slidenum">
              <a:rPr lang="en-AU" smtClean="0"/>
              <a:pPr/>
              <a:t>‹#›</a:t>
            </a:fld>
            <a:endParaRPr lang="en-A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AF70B9C9-5D23-4A64-A117-4E8026F35193}" type="datetime1">
              <a:rPr lang="en-AU" smtClean="0"/>
              <a:pPr/>
              <a:t>29/11/2016</a:t>
            </a:fld>
            <a:endParaRPr lang="en-AU"/>
          </a:p>
        </p:txBody>
      </p:sp>
      <p:sp>
        <p:nvSpPr>
          <p:cNvPr id="22" name="Slide Number Placeholder 21"/>
          <p:cNvSpPr>
            <a:spLocks noGrp="1"/>
          </p:cNvSpPr>
          <p:nvPr>
            <p:ph type="sldNum" sz="quarter" idx="15"/>
          </p:nvPr>
        </p:nvSpPr>
        <p:spPr/>
        <p:txBody>
          <a:bodyPr rtlCol="0"/>
          <a:lstStyle/>
          <a:p>
            <a:fld id="{EBA2B1D2-2DD9-421D-BB9A-D9EA18D69CEA}" type="slidenum">
              <a:rPr lang="en-AU" smtClean="0"/>
              <a:pPr/>
              <a:t>‹#›</a:t>
            </a:fld>
            <a:endParaRPr lang="en-AU"/>
          </a:p>
        </p:txBody>
      </p:sp>
      <p:sp>
        <p:nvSpPr>
          <p:cNvPr id="23" name="Footer Placeholder 22"/>
          <p:cNvSpPr>
            <a:spLocks noGrp="1"/>
          </p:cNvSpPr>
          <p:nvPr>
            <p:ph type="ftr" sz="quarter" idx="16"/>
          </p:nvPr>
        </p:nvSpPr>
        <p:spPr/>
        <p:txBody>
          <a:bodyPr rtlCol="0"/>
          <a:lstStyle/>
          <a:p>
            <a:endParaRPr lang="en-A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C9DD6558-A281-4960-A1EC-81D58E6843DF}" type="datetime1">
              <a:rPr lang="en-AU" smtClean="0"/>
              <a:pPr/>
              <a:t>29/11/2016</a:t>
            </a:fld>
            <a:endParaRPr lang="en-AU"/>
          </a:p>
        </p:txBody>
      </p:sp>
      <p:sp>
        <p:nvSpPr>
          <p:cNvPr id="18" name="Slide Number Placeholder 17"/>
          <p:cNvSpPr>
            <a:spLocks noGrp="1"/>
          </p:cNvSpPr>
          <p:nvPr>
            <p:ph type="sldNum" sz="quarter" idx="11"/>
          </p:nvPr>
        </p:nvSpPr>
        <p:spPr/>
        <p:txBody>
          <a:bodyPr rtlCol="0"/>
          <a:lstStyle/>
          <a:p>
            <a:fld id="{EBA2B1D2-2DD9-421D-BB9A-D9EA18D69CEA}" type="slidenum">
              <a:rPr lang="en-AU" smtClean="0"/>
              <a:pPr/>
              <a:t>‹#›</a:t>
            </a:fld>
            <a:endParaRPr lang="en-AU"/>
          </a:p>
        </p:txBody>
      </p:sp>
      <p:sp>
        <p:nvSpPr>
          <p:cNvPr id="21" name="Footer Placeholder 20"/>
          <p:cNvSpPr>
            <a:spLocks noGrp="1"/>
          </p:cNvSpPr>
          <p:nvPr>
            <p:ph type="ftr" sz="quarter" idx="12"/>
          </p:nvPr>
        </p:nvSpPr>
        <p:spPr/>
        <p:txBody>
          <a:bodyPr rtlCol="0"/>
          <a:lstStyle/>
          <a:p>
            <a:endParaRPr lang="en-A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6DD4BCD1-8123-4551-ABAB-406B339FB608}" type="datetime1">
              <a:rPr lang="en-AU" smtClean="0"/>
              <a:pPr/>
              <a:t>29/11/2016</a:t>
            </a:fld>
            <a:endParaRPr lang="en-AU"/>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AU"/>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EBA2B1D2-2DD9-421D-BB9A-D9EA18D69CEA}" type="slidenum">
              <a:rPr lang="en-AU" smtClean="0"/>
              <a:pPr/>
              <a:t>‹#›</a:t>
            </a:fld>
            <a:endParaRPr lang="en-AU"/>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hf hdr="0" ftr="0" dt="0"/>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AU" dirty="0" smtClean="0"/>
              <a:t>Investing in worker learning: the role of a manager as a learning facilitator</a:t>
            </a:r>
            <a:endParaRPr lang="en-AU" dirty="0"/>
          </a:p>
        </p:txBody>
      </p:sp>
      <p:sp>
        <p:nvSpPr>
          <p:cNvPr id="7" name="Subtitle 6"/>
          <p:cNvSpPr>
            <a:spLocks noGrp="1"/>
          </p:cNvSpPr>
          <p:nvPr>
            <p:ph type="subTitle" idx="1"/>
          </p:nvPr>
        </p:nvSpPr>
        <p:spPr/>
        <p:txBody>
          <a:bodyPr/>
          <a:lstStyle/>
          <a:p>
            <a:r>
              <a:rPr lang="en-AU" smtClean="0"/>
              <a:t>AVETRA Conference </a:t>
            </a:r>
          </a:p>
          <a:p>
            <a:r>
              <a:rPr lang="en-AU" smtClean="0"/>
              <a:t>Canberra, ACT</a:t>
            </a:r>
          </a:p>
          <a:p>
            <a:r>
              <a:rPr lang="en-AU" smtClean="0"/>
              <a:t>Rosalind Carter, University of Technology, Sydney</a:t>
            </a:r>
          </a:p>
          <a:p>
            <a:endParaRPr lang="en-AU" dirty="0"/>
          </a:p>
        </p:txBody>
      </p:sp>
      <p:sp>
        <p:nvSpPr>
          <p:cNvPr id="9" name="Slide Number Placeholder 8"/>
          <p:cNvSpPr>
            <a:spLocks noGrp="1"/>
          </p:cNvSpPr>
          <p:nvPr>
            <p:ph type="sldNum" sz="quarter" idx="12"/>
          </p:nvPr>
        </p:nvSpPr>
        <p:spPr/>
        <p:txBody>
          <a:bodyPr/>
          <a:lstStyle/>
          <a:p>
            <a:fld id="{EBA2B1D2-2DD9-421D-BB9A-D9EA18D69CEA}" type="slidenum">
              <a:rPr lang="en-AU" smtClean="0"/>
              <a:pPr/>
              <a:t>1</a:t>
            </a:fld>
            <a:endParaRPr lang="en-AU"/>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Why is it difficult</a:t>
            </a:r>
            <a:endParaRPr lang="en-AU" dirty="0"/>
          </a:p>
        </p:txBody>
      </p:sp>
      <p:sp>
        <p:nvSpPr>
          <p:cNvPr id="3" name="Content Placeholder 2"/>
          <p:cNvSpPr>
            <a:spLocks noGrp="1"/>
          </p:cNvSpPr>
          <p:nvPr>
            <p:ph sz="quarter" idx="1"/>
          </p:nvPr>
        </p:nvSpPr>
        <p:spPr/>
        <p:txBody>
          <a:bodyPr/>
          <a:lstStyle/>
          <a:p>
            <a:r>
              <a:rPr lang="en-AU" dirty="0" smtClean="0"/>
              <a:t>Process is not easily definable</a:t>
            </a:r>
          </a:p>
          <a:p>
            <a:r>
              <a:rPr lang="en-AU" dirty="0" smtClean="0"/>
              <a:t> often ad-hoc and reactive,</a:t>
            </a:r>
          </a:p>
          <a:p>
            <a:r>
              <a:rPr lang="en-AU" dirty="0" smtClean="0"/>
              <a:t>largely unsystematic  and unstructured</a:t>
            </a:r>
          </a:p>
          <a:p>
            <a:r>
              <a:rPr lang="en-AU" dirty="0" smtClean="0"/>
              <a:t>Outcomes are difficult to identify</a:t>
            </a:r>
          </a:p>
          <a:p>
            <a:endParaRPr lang="en-AU" dirty="0" smtClean="0"/>
          </a:p>
          <a:p>
            <a:r>
              <a:rPr lang="en-AU" dirty="0" smtClean="0"/>
              <a:t> a relatively  unrecognised  as a concept , a process and an action</a:t>
            </a:r>
          </a:p>
          <a:p>
            <a:endParaRPr lang="en-AU" dirty="0" smtClean="0"/>
          </a:p>
          <a:p>
            <a:endParaRPr lang="en-AU" dirty="0" smtClean="0"/>
          </a:p>
          <a:p>
            <a:pPr>
              <a:buNone/>
            </a:pPr>
            <a:endParaRPr lang="en-AU" dirty="0" smtClean="0"/>
          </a:p>
          <a:p>
            <a:endParaRPr lang="en-AU" dirty="0"/>
          </a:p>
        </p:txBody>
      </p:sp>
      <p:sp>
        <p:nvSpPr>
          <p:cNvPr id="4" name="Slide Number Placeholder 3"/>
          <p:cNvSpPr>
            <a:spLocks noGrp="1"/>
          </p:cNvSpPr>
          <p:nvPr>
            <p:ph type="sldNum" sz="quarter" idx="15"/>
          </p:nvPr>
        </p:nvSpPr>
        <p:spPr/>
        <p:txBody>
          <a:bodyPr/>
          <a:lstStyle/>
          <a:p>
            <a:fld id="{EBA2B1D2-2DD9-421D-BB9A-D9EA18D69CEA}" type="slidenum">
              <a:rPr lang="en-AU" smtClean="0"/>
              <a:pPr/>
              <a:t>10</a:t>
            </a:fld>
            <a:endParaRPr lang="en-AU"/>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Ways forward  </a:t>
            </a:r>
            <a:endParaRPr lang="en-AU" dirty="0"/>
          </a:p>
        </p:txBody>
      </p:sp>
      <p:sp>
        <p:nvSpPr>
          <p:cNvPr id="3" name="Content Placeholder 2"/>
          <p:cNvSpPr>
            <a:spLocks noGrp="1"/>
          </p:cNvSpPr>
          <p:nvPr>
            <p:ph sz="quarter" idx="1"/>
          </p:nvPr>
        </p:nvSpPr>
        <p:spPr>
          <a:xfrm>
            <a:off x="467544" y="1628800"/>
            <a:ext cx="7467600" cy="4873752"/>
          </a:xfrm>
        </p:spPr>
        <p:txBody>
          <a:bodyPr>
            <a:normAutofit/>
          </a:bodyPr>
          <a:lstStyle/>
          <a:p>
            <a:r>
              <a:rPr lang="en-AU" dirty="0" smtClean="0"/>
              <a:t>Confirmed an emerging importance in literature</a:t>
            </a:r>
          </a:p>
          <a:p>
            <a:r>
              <a:rPr lang="en-AU" dirty="0" smtClean="0"/>
              <a:t>Context is critical</a:t>
            </a:r>
          </a:p>
          <a:p>
            <a:r>
              <a:rPr lang="en-AU" dirty="0" smtClean="0"/>
              <a:t>high priority to manage the social context </a:t>
            </a:r>
          </a:p>
          <a:p>
            <a:endParaRPr lang="en-AU" dirty="0" smtClean="0"/>
          </a:p>
          <a:p>
            <a:r>
              <a:rPr lang="en-AU" dirty="0" smtClean="0"/>
              <a:t>Understanding  the  level  of acknowledgement of the role and the reasons why.  </a:t>
            </a:r>
          </a:p>
          <a:p>
            <a:endParaRPr lang="en-AU" dirty="0" smtClean="0"/>
          </a:p>
          <a:p>
            <a:r>
              <a:rPr lang="en-AU" dirty="0" smtClean="0"/>
              <a:t>Improve support for the role </a:t>
            </a:r>
          </a:p>
          <a:p>
            <a:endParaRPr lang="en-AU" dirty="0" smtClean="0"/>
          </a:p>
          <a:p>
            <a:r>
              <a:rPr lang="en-AU" dirty="0" smtClean="0"/>
              <a:t> Reconceptualise the role </a:t>
            </a:r>
          </a:p>
          <a:p>
            <a:pPr>
              <a:buNone/>
            </a:pPr>
            <a:endParaRPr lang="en-AU" dirty="0" smtClean="0"/>
          </a:p>
          <a:p>
            <a:pPr>
              <a:buNone/>
            </a:pPr>
            <a:endParaRPr lang="en-AU" dirty="0" smtClean="0"/>
          </a:p>
          <a:p>
            <a:pPr>
              <a:buNone/>
            </a:pPr>
            <a:endParaRPr lang="en-AU" dirty="0" smtClean="0"/>
          </a:p>
          <a:p>
            <a:pPr>
              <a:buNone/>
            </a:pPr>
            <a:endParaRPr lang="en-AU" dirty="0" smtClean="0"/>
          </a:p>
          <a:p>
            <a:endParaRPr lang="en-AU" dirty="0"/>
          </a:p>
        </p:txBody>
      </p:sp>
      <p:sp>
        <p:nvSpPr>
          <p:cNvPr id="4" name="Slide Number Placeholder 3"/>
          <p:cNvSpPr>
            <a:spLocks noGrp="1"/>
          </p:cNvSpPr>
          <p:nvPr>
            <p:ph type="sldNum" sz="quarter" idx="15"/>
          </p:nvPr>
        </p:nvSpPr>
        <p:spPr/>
        <p:txBody>
          <a:bodyPr/>
          <a:lstStyle/>
          <a:p>
            <a:fld id="{EBA2B1D2-2DD9-421D-BB9A-D9EA18D69CEA}" type="slidenum">
              <a:rPr lang="en-AU" smtClean="0"/>
              <a:pPr/>
              <a:t>11</a:t>
            </a:fld>
            <a:endParaRPr lang="en-AU"/>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Context </a:t>
            </a:r>
            <a:endParaRPr lang="en-AU" dirty="0"/>
          </a:p>
        </p:txBody>
      </p:sp>
      <p:sp>
        <p:nvSpPr>
          <p:cNvPr id="5" name="Slide Number Placeholder 4"/>
          <p:cNvSpPr>
            <a:spLocks noGrp="1"/>
          </p:cNvSpPr>
          <p:nvPr>
            <p:ph type="sldNum" sz="quarter" idx="15"/>
          </p:nvPr>
        </p:nvSpPr>
        <p:spPr/>
        <p:txBody>
          <a:bodyPr/>
          <a:lstStyle/>
          <a:p>
            <a:fld id="{EBA2B1D2-2DD9-421D-BB9A-D9EA18D69CEA}" type="slidenum">
              <a:rPr lang="en-AU" smtClean="0"/>
              <a:pPr/>
              <a:t>2</a:t>
            </a:fld>
            <a:endParaRPr lang="en-AU"/>
          </a:p>
        </p:txBody>
      </p:sp>
      <p:graphicFrame>
        <p:nvGraphicFramePr>
          <p:cNvPr id="9" name="Content Placeholder 8"/>
          <p:cNvGraphicFramePr>
            <a:graphicFrameLocks noGrp="1"/>
          </p:cNvGraphicFramePr>
          <p:nvPr>
            <p:ph sz="quarter" idx="1"/>
          </p:nvPr>
        </p:nvGraphicFramePr>
        <p:xfrm>
          <a:off x="457200" y="1600200"/>
          <a:ext cx="7467600" cy="48736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Current context - responsibilities</a:t>
            </a:r>
            <a:endParaRPr lang="en-AU" dirty="0"/>
          </a:p>
        </p:txBody>
      </p:sp>
      <p:sp>
        <p:nvSpPr>
          <p:cNvPr id="3" name="Content Placeholder 2"/>
          <p:cNvSpPr>
            <a:spLocks noGrp="1"/>
          </p:cNvSpPr>
          <p:nvPr>
            <p:ph sz="quarter" idx="1"/>
          </p:nvPr>
        </p:nvSpPr>
        <p:spPr/>
        <p:txBody>
          <a:bodyPr>
            <a:normAutofit/>
          </a:bodyPr>
          <a:lstStyle/>
          <a:p>
            <a:pPr lvl="0"/>
            <a:r>
              <a:rPr lang="en-US" i="1" dirty="0" smtClean="0"/>
              <a:t>‘Provide opportunities for multi-skilling and improved customer service’  </a:t>
            </a:r>
          </a:p>
          <a:p>
            <a:pPr lvl="0"/>
            <a:endParaRPr lang="en-US" i="1" dirty="0" smtClean="0"/>
          </a:p>
          <a:p>
            <a:pPr lvl="0"/>
            <a:r>
              <a:rPr lang="en-US" i="1" dirty="0" smtClean="0"/>
              <a:t> ‘Lead, manage, motivate and develop the capability of staff…’</a:t>
            </a:r>
            <a:endParaRPr lang="en-AU" i="1" dirty="0" smtClean="0"/>
          </a:p>
          <a:p>
            <a:endParaRPr lang="en-AU" dirty="0" smtClean="0"/>
          </a:p>
          <a:p>
            <a:endParaRPr lang="en-AU" dirty="0" smtClean="0"/>
          </a:p>
          <a:p>
            <a:endParaRPr lang="en-AU" dirty="0" smtClean="0"/>
          </a:p>
          <a:p>
            <a:pPr>
              <a:buNone/>
            </a:pPr>
            <a:endParaRPr lang="en-AU" dirty="0" smtClean="0"/>
          </a:p>
        </p:txBody>
      </p:sp>
      <p:sp>
        <p:nvSpPr>
          <p:cNvPr id="4" name="Slide Number Placeholder 3"/>
          <p:cNvSpPr>
            <a:spLocks noGrp="1"/>
          </p:cNvSpPr>
          <p:nvPr>
            <p:ph type="sldNum" sz="quarter" idx="15"/>
          </p:nvPr>
        </p:nvSpPr>
        <p:spPr/>
        <p:txBody>
          <a:bodyPr/>
          <a:lstStyle/>
          <a:p>
            <a:fld id="{EBA2B1D2-2DD9-421D-BB9A-D9EA18D69CEA}" type="slidenum">
              <a:rPr lang="en-AU" smtClean="0"/>
              <a:pPr/>
              <a:t>3</a:t>
            </a:fld>
            <a:endParaRPr lang="en-AU"/>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Theoretical framework </a:t>
            </a:r>
            <a:endParaRPr lang="en-AU" dirty="0"/>
          </a:p>
        </p:txBody>
      </p:sp>
      <p:sp>
        <p:nvSpPr>
          <p:cNvPr id="3" name="Content Placeholder 2"/>
          <p:cNvSpPr>
            <a:spLocks noGrp="1"/>
          </p:cNvSpPr>
          <p:nvPr>
            <p:ph sz="quarter" idx="1"/>
          </p:nvPr>
        </p:nvSpPr>
        <p:spPr/>
        <p:txBody>
          <a:bodyPr>
            <a:normAutofit/>
          </a:bodyPr>
          <a:lstStyle/>
          <a:p>
            <a:r>
              <a:rPr lang="en-AU" dirty="0" smtClean="0"/>
              <a:t>Situated learning </a:t>
            </a:r>
          </a:p>
          <a:p>
            <a:pPr>
              <a:buNone/>
            </a:pPr>
            <a:endParaRPr lang="en-AU" dirty="0" smtClean="0"/>
          </a:p>
          <a:p>
            <a:r>
              <a:rPr lang="en-AU" dirty="0" smtClean="0"/>
              <a:t>HRD and CPD</a:t>
            </a:r>
          </a:p>
          <a:p>
            <a:pPr lvl="1"/>
            <a:endParaRPr lang="en-AU" dirty="0" smtClean="0"/>
          </a:p>
          <a:p>
            <a:r>
              <a:rPr lang="en-AU" dirty="0" smtClean="0"/>
              <a:t>Organisational learning </a:t>
            </a:r>
          </a:p>
          <a:p>
            <a:pPr lvl="2">
              <a:buNone/>
            </a:pPr>
            <a:endParaRPr lang="en-AU" dirty="0" smtClean="0"/>
          </a:p>
          <a:p>
            <a:pPr lvl="1"/>
            <a:endParaRPr lang="en-AU" dirty="0"/>
          </a:p>
        </p:txBody>
      </p:sp>
      <p:sp>
        <p:nvSpPr>
          <p:cNvPr id="4" name="Slide Number Placeholder 3"/>
          <p:cNvSpPr>
            <a:spLocks noGrp="1"/>
          </p:cNvSpPr>
          <p:nvPr>
            <p:ph type="sldNum" sz="quarter" idx="15"/>
          </p:nvPr>
        </p:nvSpPr>
        <p:spPr/>
        <p:txBody>
          <a:bodyPr/>
          <a:lstStyle/>
          <a:p>
            <a:fld id="{EBA2B1D2-2DD9-421D-BB9A-D9EA18D69CEA}" type="slidenum">
              <a:rPr lang="en-AU" smtClean="0"/>
              <a:pPr/>
              <a:t>4</a:t>
            </a:fld>
            <a:endParaRPr lang="en-AU"/>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method</a:t>
            </a:r>
            <a:endParaRPr lang="en-AU" dirty="0"/>
          </a:p>
        </p:txBody>
      </p:sp>
      <p:sp>
        <p:nvSpPr>
          <p:cNvPr id="3" name="Content Placeholder 2"/>
          <p:cNvSpPr>
            <a:spLocks noGrp="1"/>
          </p:cNvSpPr>
          <p:nvPr>
            <p:ph sz="quarter" idx="1"/>
          </p:nvPr>
        </p:nvSpPr>
        <p:spPr/>
        <p:txBody>
          <a:bodyPr>
            <a:normAutofit/>
          </a:bodyPr>
          <a:lstStyle/>
          <a:p>
            <a:r>
              <a:rPr lang="en-AU" dirty="0" smtClean="0"/>
              <a:t>Case study</a:t>
            </a:r>
          </a:p>
          <a:p>
            <a:endParaRPr lang="en-AU" dirty="0" smtClean="0"/>
          </a:p>
          <a:p>
            <a:endParaRPr lang="en-AU" dirty="0" smtClean="0"/>
          </a:p>
          <a:p>
            <a:pPr lvl="1"/>
            <a:r>
              <a:rPr lang="en-AU" dirty="0" smtClean="0"/>
              <a:t>Semi-structured interviews </a:t>
            </a:r>
          </a:p>
          <a:p>
            <a:pPr lvl="1"/>
            <a:r>
              <a:rPr lang="en-AU" dirty="0" smtClean="0"/>
              <a:t> Documents</a:t>
            </a:r>
          </a:p>
          <a:p>
            <a:endParaRPr lang="en-AU" dirty="0" smtClean="0"/>
          </a:p>
          <a:p>
            <a:endParaRPr lang="en-AU" dirty="0" smtClean="0"/>
          </a:p>
          <a:p>
            <a:pPr lvl="1"/>
            <a:r>
              <a:rPr lang="en-AU" dirty="0" smtClean="0"/>
              <a:t>Interpretive perspective </a:t>
            </a:r>
          </a:p>
          <a:p>
            <a:endParaRPr lang="en-AU" dirty="0" smtClean="0"/>
          </a:p>
        </p:txBody>
      </p:sp>
      <p:sp>
        <p:nvSpPr>
          <p:cNvPr id="4" name="Slide Number Placeholder 3"/>
          <p:cNvSpPr>
            <a:spLocks noGrp="1"/>
          </p:cNvSpPr>
          <p:nvPr>
            <p:ph type="sldNum" sz="quarter" idx="15"/>
          </p:nvPr>
        </p:nvSpPr>
        <p:spPr/>
        <p:txBody>
          <a:bodyPr/>
          <a:lstStyle/>
          <a:p>
            <a:fld id="{EBA2B1D2-2DD9-421D-BB9A-D9EA18D69CEA}" type="slidenum">
              <a:rPr lang="en-AU" smtClean="0"/>
              <a:pPr/>
              <a:t>5</a:t>
            </a:fld>
            <a:endParaRPr lang="en-AU"/>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Findings</a:t>
            </a:r>
            <a:endParaRPr lang="en-AU" dirty="0"/>
          </a:p>
        </p:txBody>
      </p:sp>
      <p:sp>
        <p:nvSpPr>
          <p:cNvPr id="3" name="Content Placeholder 2"/>
          <p:cNvSpPr>
            <a:spLocks noGrp="1"/>
          </p:cNvSpPr>
          <p:nvPr>
            <p:ph sz="quarter" idx="1"/>
          </p:nvPr>
        </p:nvSpPr>
        <p:spPr/>
        <p:txBody>
          <a:bodyPr>
            <a:normAutofit fontScale="92500" lnSpcReduction="10000"/>
          </a:bodyPr>
          <a:lstStyle/>
          <a:p>
            <a:r>
              <a:rPr lang="en-AU" dirty="0" smtClean="0"/>
              <a:t>Manager strategies </a:t>
            </a:r>
          </a:p>
          <a:p>
            <a:endParaRPr lang="en-AU" dirty="0" smtClean="0"/>
          </a:p>
          <a:p>
            <a:r>
              <a:rPr lang="en-US" i="1" dirty="0" smtClean="0"/>
              <a:t> ‘(...what I do is)…certainly to be very clear about the goals that the team should be working on, the time frames…you have to </a:t>
            </a:r>
            <a:r>
              <a:rPr lang="en-US" i="1" dirty="0" err="1" smtClean="0"/>
              <a:t>recognise</a:t>
            </a:r>
            <a:r>
              <a:rPr lang="en-US" i="1" dirty="0" smtClean="0"/>
              <a:t> the different groups you will be dealing with and the combination of personalities and skills within each of those groups … how do they interrelate with other staff and then also with students and customers and ……how much impact and skills and experiences and personalities have on the work that has to be done and the business itself. </a:t>
            </a:r>
          </a:p>
          <a:p>
            <a:r>
              <a:rPr lang="en-US" i="1" dirty="0" smtClean="0"/>
              <a:t>Whenever I go into a situation as a supervisor or manager I spend quite a bit of time getting to understand and see the personalities in the different teams and identifying where their strengths are and looking at the capabilities of the staff’.</a:t>
            </a:r>
            <a:r>
              <a:rPr lang="en-US" dirty="0" smtClean="0"/>
              <a:t>  Belinda  </a:t>
            </a:r>
            <a:endParaRPr lang="en-AU" dirty="0" smtClean="0"/>
          </a:p>
          <a:p>
            <a:endParaRPr lang="en-AU" dirty="0" smtClean="0"/>
          </a:p>
          <a:p>
            <a:endParaRPr lang="en-AU" dirty="0" smtClean="0"/>
          </a:p>
          <a:p>
            <a:pPr lvl="1">
              <a:buNone/>
            </a:pPr>
            <a:endParaRPr lang="en-AU" dirty="0" smtClean="0"/>
          </a:p>
        </p:txBody>
      </p:sp>
      <p:sp>
        <p:nvSpPr>
          <p:cNvPr id="4" name="Slide Number Placeholder 3"/>
          <p:cNvSpPr>
            <a:spLocks noGrp="1"/>
          </p:cNvSpPr>
          <p:nvPr>
            <p:ph type="sldNum" sz="quarter" idx="15"/>
          </p:nvPr>
        </p:nvSpPr>
        <p:spPr/>
        <p:txBody>
          <a:bodyPr/>
          <a:lstStyle/>
          <a:p>
            <a:fld id="{EBA2B1D2-2DD9-421D-BB9A-D9EA18D69CEA}" type="slidenum">
              <a:rPr lang="en-AU" smtClean="0"/>
              <a:pPr/>
              <a:t>6</a:t>
            </a:fld>
            <a:endParaRPr lang="en-AU"/>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 </a:t>
            </a:r>
            <a:endParaRPr lang="en-AU" dirty="0"/>
          </a:p>
        </p:txBody>
      </p:sp>
      <p:sp>
        <p:nvSpPr>
          <p:cNvPr id="3" name="Content Placeholder 2"/>
          <p:cNvSpPr>
            <a:spLocks noGrp="1"/>
          </p:cNvSpPr>
          <p:nvPr>
            <p:ph sz="quarter" idx="1"/>
          </p:nvPr>
        </p:nvSpPr>
        <p:spPr/>
        <p:txBody>
          <a:bodyPr>
            <a:normAutofit/>
          </a:bodyPr>
          <a:lstStyle/>
          <a:p>
            <a:pPr>
              <a:buNone/>
            </a:pPr>
            <a:endParaRPr lang="en-AU" dirty="0" smtClean="0"/>
          </a:p>
          <a:p>
            <a:r>
              <a:rPr lang="en-US" i="1" dirty="0" smtClean="0"/>
              <a:t>‘…it’s about creating an environment where those communities can form and I think it’s about knowing the people’. Chris</a:t>
            </a:r>
            <a:endParaRPr lang="en-AU" dirty="0" smtClean="0"/>
          </a:p>
          <a:p>
            <a:pPr>
              <a:buNone/>
            </a:pPr>
            <a:endParaRPr lang="en-AU" dirty="0" smtClean="0"/>
          </a:p>
          <a:p>
            <a:r>
              <a:rPr lang="en-US" i="1" dirty="0" smtClean="0"/>
              <a:t>‘...my  focus  this year has been to getting those edges back together  again…focusing on what it is that we are here to support and do and find  how we might do that. I think over all my focus is to embed the college in the district’</a:t>
            </a:r>
            <a:r>
              <a:rPr lang="en-US" dirty="0" smtClean="0"/>
              <a:t>.      Chris</a:t>
            </a:r>
            <a:endParaRPr lang="en-AU" dirty="0" smtClean="0"/>
          </a:p>
          <a:p>
            <a:endParaRPr lang="en-AU" i="1" dirty="0"/>
          </a:p>
        </p:txBody>
      </p:sp>
      <p:sp>
        <p:nvSpPr>
          <p:cNvPr id="4" name="Slide Number Placeholder 3"/>
          <p:cNvSpPr>
            <a:spLocks noGrp="1"/>
          </p:cNvSpPr>
          <p:nvPr>
            <p:ph type="sldNum" sz="quarter" idx="15"/>
          </p:nvPr>
        </p:nvSpPr>
        <p:spPr/>
        <p:txBody>
          <a:bodyPr/>
          <a:lstStyle/>
          <a:p>
            <a:fld id="{EBA2B1D2-2DD9-421D-BB9A-D9EA18D69CEA}" type="slidenum">
              <a:rPr lang="en-AU" smtClean="0"/>
              <a:pPr/>
              <a:t>7</a:t>
            </a:fld>
            <a:endParaRPr lang="en-AU"/>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Manager skills </a:t>
            </a:r>
            <a:endParaRPr lang="en-AU" dirty="0"/>
          </a:p>
        </p:txBody>
      </p:sp>
      <p:sp>
        <p:nvSpPr>
          <p:cNvPr id="3" name="Content Placeholder 2"/>
          <p:cNvSpPr>
            <a:spLocks noGrp="1"/>
          </p:cNvSpPr>
          <p:nvPr>
            <p:ph sz="quarter" idx="1"/>
          </p:nvPr>
        </p:nvSpPr>
        <p:spPr/>
        <p:txBody>
          <a:bodyPr>
            <a:normAutofit/>
          </a:bodyPr>
          <a:lstStyle/>
          <a:p>
            <a:r>
              <a:rPr lang="en-AU" i="1" dirty="0" smtClean="0"/>
              <a:t>‘I think it’s the skill of learning itself…it’s learning how to learn and learning how to apply the training that you had in a different environment and different age… and how to adapt and extrapolate and build bridges from what they all know into this unknown </a:t>
            </a:r>
            <a:r>
              <a:rPr lang="en-AU" dirty="0" smtClean="0"/>
              <a:t>(new work environment)</a:t>
            </a:r>
            <a:r>
              <a:rPr lang="en-AU" i="1" dirty="0" smtClean="0"/>
              <a:t> and bring everyone across those bridges together’.  Chris</a:t>
            </a:r>
          </a:p>
          <a:p>
            <a:endParaRPr lang="en-AU" i="1" dirty="0" smtClean="0"/>
          </a:p>
          <a:p>
            <a:endParaRPr lang="en-AU" dirty="0" smtClean="0"/>
          </a:p>
          <a:p>
            <a:r>
              <a:rPr lang="en-AU" i="1" dirty="0" smtClean="0"/>
              <a:t>‘...I think it’s about knowing your staff...’</a:t>
            </a:r>
          </a:p>
          <a:p>
            <a:pPr>
              <a:buNone/>
            </a:pPr>
            <a:endParaRPr lang="en-AU" dirty="0" smtClean="0"/>
          </a:p>
          <a:p>
            <a:endParaRPr lang="en-AU" dirty="0"/>
          </a:p>
        </p:txBody>
      </p:sp>
      <p:sp>
        <p:nvSpPr>
          <p:cNvPr id="4" name="Slide Number Placeholder 3"/>
          <p:cNvSpPr>
            <a:spLocks noGrp="1"/>
          </p:cNvSpPr>
          <p:nvPr>
            <p:ph type="sldNum" sz="quarter" idx="15"/>
          </p:nvPr>
        </p:nvSpPr>
        <p:spPr/>
        <p:txBody>
          <a:bodyPr/>
          <a:lstStyle/>
          <a:p>
            <a:fld id="{EBA2B1D2-2DD9-421D-BB9A-D9EA18D69CEA}" type="slidenum">
              <a:rPr lang="en-AU" smtClean="0"/>
              <a:pPr/>
              <a:t>8</a:t>
            </a:fld>
            <a:endParaRPr lang="en-AU"/>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Difficulties</a:t>
            </a:r>
            <a:endParaRPr lang="en-AU" dirty="0"/>
          </a:p>
        </p:txBody>
      </p:sp>
      <p:sp>
        <p:nvSpPr>
          <p:cNvPr id="3" name="Content Placeholder 2"/>
          <p:cNvSpPr>
            <a:spLocks noGrp="1"/>
          </p:cNvSpPr>
          <p:nvPr>
            <p:ph sz="quarter" idx="1"/>
          </p:nvPr>
        </p:nvSpPr>
        <p:spPr/>
        <p:txBody>
          <a:bodyPr>
            <a:normAutofit/>
          </a:bodyPr>
          <a:lstStyle/>
          <a:p>
            <a:r>
              <a:rPr lang="en-AU" i="1" dirty="0" smtClean="0"/>
              <a:t>'... when I look at all our support staff, the ever increasing changes in staff and everything, there are so many things that come out and I just look at it for this college and think I can’t do it...’.    </a:t>
            </a:r>
            <a:r>
              <a:rPr lang="en-AU" dirty="0" smtClean="0"/>
              <a:t>   Olivia</a:t>
            </a:r>
          </a:p>
          <a:p>
            <a:endParaRPr lang="en-AU" b="1" dirty="0" smtClean="0"/>
          </a:p>
          <a:p>
            <a:r>
              <a:rPr lang="en-AU" b="1" dirty="0" smtClean="0"/>
              <a:t>'</a:t>
            </a:r>
            <a:r>
              <a:rPr lang="en-AU" i="1" dirty="0" smtClean="0"/>
              <a:t>...part of it is that I don’t get any mentoring either....it  isn’t modelled from further up the tree'.  </a:t>
            </a:r>
            <a:r>
              <a:rPr lang="en-AU" dirty="0" smtClean="0"/>
              <a:t>Chris</a:t>
            </a:r>
          </a:p>
          <a:p>
            <a:endParaRPr lang="en-AU" dirty="0" smtClean="0"/>
          </a:p>
          <a:p>
            <a:endParaRPr lang="en-AU" dirty="0" smtClean="0"/>
          </a:p>
          <a:p>
            <a:r>
              <a:rPr lang="en-US" i="1" dirty="0" smtClean="0"/>
              <a:t>‘managers don’t necessarily need much training; they can learn most things by themselves’</a:t>
            </a:r>
            <a:r>
              <a:rPr lang="en-US" dirty="0" smtClean="0"/>
              <a:t>.  Mark</a:t>
            </a:r>
            <a:endParaRPr lang="en-AU" dirty="0" smtClean="0"/>
          </a:p>
          <a:p>
            <a:endParaRPr lang="en-AU" dirty="0" smtClean="0"/>
          </a:p>
          <a:p>
            <a:pPr>
              <a:buNone/>
            </a:pPr>
            <a:endParaRPr lang="en-AU" dirty="0"/>
          </a:p>
        </p:txBody>
      </p:sp>
      <p:sp>
        <p:nvSpPr>
          <p:cNvPr id="4" name="Slide Number Placeholder 3"/>
          <p:cNvSpPr>
            <a:spLocks noGrp="1"/>
          </p:cNvSpPr>
          <p:nvPr>
            <p:ph type="sldNum" sz="quarter" idx="15"/>
          </p:nvPr>
        </p:nvSpPr>
        <p:spPr/>
        <p:txBody>
          <a:bodyPr/>
          <a:lstStyle/>
          <a:p>
            <a:fld id="{EBA2B1D2-2DD9-421D-BB9A-D9EA18D69CEA}" type="slidenum">
              <a:rPr lang="en-AU" smtClean="0"/>
              <a:pPr/>
              <a:t>9</a:t>
            </a:fld>
            <a:endParaRPr lang="en-AU"/>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8BE3472B65A1143B982F7B2EE1D8377" ma:contentTypeVersion="13" ma:contentTypeDescription="Create a new document." ma:contentTypeScope="" ma:versionID="4ff8073c3b522eb8b9c748b39c812379">
  <xsd:schema xmlns:xsd="http://www.w3.org/2001/XMLSchema" xmlns:xs="http://www.w3.org/2001/XMLSchema" xmlns:p="http://schemas.microsoft.com/office/2006/metadata/properties" xmlns:ns2="fb404576-cde5-42a3-ab17-5103a495c61b" xmlns:ns3="bae00214-0dab-4a74-be3b-bfd7314de5f1" targetNamespace="http://schemas.microsoft.com/office/2006/metadata/properties" ma:root="true" ma:fieldsID="a183c1295684f7746251bca9af5f9e46" ns2:_="" ns3:_="">
    <xsd:import namespace="fb404576-cde5-42a3-ab17-5103a495c61b"/>
    <xsd:import namespace="bae00214-0dab-4a74-be3b-bfd7314de5f1"/>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2:MediaServiceLocation" minOccurs="0"/>
                <xsd:element ref="ns3:SharedWithUsers" minOccurs="0"/>
                <xsd:element ref="ns3:SharedWithDetails" minOccurs="0"/>
                <xsd:element ref="ns2:MediaServiceGenerationTime" minOccurs="0"/>
                <xsd:element ref="ns2:MediaServiceEventHashCode" minOccurs="0"/>
                <xsd:element ref="ns2:MediaServiceAutoKeyPoints" minOccurs="0"/>
                <xsd:element ref="ns2:MediaServiceKeyPoint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b404576-cde5-42a3-ab17-5103a495c61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MediaServic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bae00214-0dab-4a74-be3b-bfd7314de5f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76EB4853-83F2-465F-963C-3D2888C6C335}"/>
</file>

<file path=customXml/itemProps2.xml><?xml version="1.0" encoding="utf-8"?>
<ds:datastoreItem xmlns:ds="http://schemas.openxmlformats.org/officeDocument/2006/customXml" ds:itemID="{E2405E83-C484-4FE4-A7AE-43034998FA44}"/>
</file>

<file path=customXml/itemProps3.xml><?xml version="1.0" encoding="utf-8"?>
<ds:datastoreItem xmlns:ds="http://schemas.openxmlformats.org/officeDocument/2006/customXml" ds:itemID="{844EF88D-94F2-44EF-BE6B-CAC9FDC1812A}"/>
</file>

<file path=docProps/app.xml><?xml version="1.0" encoding="utf-8"?>
<Properties xmlns="http://schemas.openxmlformats.org/officeDocument/2006/extended-properties" xmlns:vt="http://schemas.openxmlformats.org/officeDocument/2006/docPropsVTypes">
  <Template>Oriel</Template>
  <TotalTime>14812</TotalTime>
  <Words>552</Words>
  <Application>Microsoft Office PowerPoint</Application>
  <PresentationFormat>On-screen Show (4:3)</PresentationFormat>
  <Paragraphs>101</Paragraphs>
  <Slides>11</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Wingdings</vt:lpstr>
      <vt:lpstr>Wingdings 2</vt:lpstr>
      <vt:lpstr>Oriel</vt:lpstr>
      <vt:lpstr>Investing in worker learning: the role of a manager as a learning facilitator</vt:lpstr>
      <vt:lpstr>Context </vt:lpstr>
      <vt:lpstr>Current context - responsibilities</vt:lpstr>
      <vt:lpstr>Theoretical framework </vt:lpstr>
      <vt:lpstr>method</vt:lpstr>
      <vt:lpstr>Findings</vt:lpstr>
      <vt:lpstr> </vt:lpstr>
      <vt:lpstr>Manager skills </vt:lpstr>
      <vt:lpstr>Difficulties</vt:lpstr>
      <vt:lpstr>Why is it difficult</vt:lpstr>
      <vt:lpstr>Ways forward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Investing in worker learning: the role of a manager as a learning facilitator</dc:title>
  <dc:creator>Rosalind</dc:creator>
  <cp:lastModifiedBy>Alicia Child</cp:lastModifiedBy>
  <cp:revision>77</cp:revision>
  <dcterms:created xsi:type="dcterms:W3CDTF">2012-03-12T07:17:18Z</dcterms:created>
  <dcterms:modified xsi:type="dcterms:W3CDTF">2016-11-29T05:57:42Z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0x010100E8BE3472B65A1143B982F7B2EE1D8377</vt:lpwstr>
  </property>
</Properties>
</file>